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85" r:id="rId2"/>
    <p:sldId id="586" r:id="rId3"/>
    <p:sldId id="581" r:id="rId4"/>
    <p:sldId id="587" r:id="rId5"/>
    <p:sldId id="601" r:id="rId6"/>
    <p:sldId id="602" r:id="rId7"/>
    <p:sldId id="603" r:id="rId8"/>
    <p:sldId id="604" r:id="rId9"/>
    <p:sldId id="605" r:id="rId10"/>
    <p:sldId id="637" r:id="rId11"/>
    <p:sldId id="606" r:id="rId12"/>
    <p:sldId id="607" r:id="rId13"/>
    <p:sldId id="608" r:id="rId14"/>
    <p:sldId id="609" r:id="rId15"/>
    <p:sldId id="610" r:id="rId16"/>
    <p:sldId id="611" r:id="rId17"/>
    <p:sldId id="634" r:id="rId18"/>
    <p:sldId id="635" r:id="rId19"/>
    <p:sldId id="642" r:id="rId20"/>
    <p:sldId id="612" r:id="rId21"/>
    <p:sldId id="621" r:id="rId22"/>
    <p:sldId id="639" r:id="rId23"/>
    <p:sldId id="640" r:id="rId24"/>
    <p:sldId id="641" r:id="rId25"/>
    <p:sldId id="633" r:id="rId26"/>
    <p:sldId id="643" r:id="rId27"/>
    <p:sldId id="627" r:id="rId28"/>
  </p:sldIdLst>
  <p:sldSz cx="20104100" cy="11309350"/>
  <p:notesSz cx="10234613" cy="7102475"/>
  <p:custDataLst>
    <p:tags r:id="rId3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59A"/>
    <a:srgbClr val="F4E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2558" autoAdjust="0"/>
  </p:normalViewPr>
  <p:slideViewPr>
    <p:cSldViewPr>
      <p:cViewPr varScale="1">
        <p:scale>
          <a:sx n="44" d="100"/>
          <a:sy n="44" d="100"/>
        </p:scale>
        <p:origin x="456" y="96"/>
      </p:cViewPr>
      <p:guideLst>
        <p:guide orient="horz" pos="3562"/>
        <p:guide pos="6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7188"/>
          </a:xfrm>
          <a:prstGeom prst="rect">
            <a:avLst/>
          </a:prstGeom>
        </p:spPr>
        <p:txBody>
          <a:bodyPr vert="horz" lIns="50455" tIns="25228" rIns="50455" bIns="25228" rtlCol="0"/>
          <a:lstStyle>
            <a:lvl1pPr algn="l">
              <a:defRPr sz="6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50455" tIns="25228" rIns="50455" bIns="25228" rtlCol="0"/>
          <a:lstStyle>
            <a:lvl1pPr algn="r">
              <a:defRPr sz="600"/>
            </a:lvl1pPr>
          </a:lstStyle>
          <a:p>
            <a:pPr>
              <a:defRPr/>
            </a:pPr>
            <a:fld id="{CFB92D79-3CBF-401E-B50B-B93E20877132}" type="datetimeFigureOut">
              <a:rPr lang="de-DE"/>
              <a:pPr>
                <a:defRPr/>
              </a:pPr>
              <a:t>07.08.2023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745288"/>
            <a:ext cx="4435475" cy="357187"/>
          </a:xfrm>
          <a:prstGeom prst="rect">
            <a:avLst/>
          </a:prstGeom>
        </p:spPr>
        <p:txBody>
          <a:bodyPr vert="horz" lIns="50455" tIns="25228" rIns="50455" bIns="25228" rtlCol="0" anchor="b"/>
          <a:lstStyle>
            <a:lvl1pPr algn="l">
              <a:defRPr sz="6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550" y="6745288"/>
            <a:ext cx="4435475" cy="357187"/>
          </a:xfrm>
          <a:prstGeom prst="rect">
            <a:avLst/>
          </a:prstGeom>
        </p:spPr>
        <p:txBody>
          <a:bodyPr vert="horz" wrap="square" lIns="50455" tIns="25228" rIns="50455" bIns="25228" numCol="1" anchor="b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pPr>
              <a:defRPr/>
            </a:pPr>
            <a:fld id="{630FBD90-8CD7-4C31-89B5-D4A503BB67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7188"/>
          </a:xfrm>
          <a:prstGeom prst="rect">
            <a:avLst/>
          </a:prstGeom>
        </p:spPr>
        <p:txBody>
          <a:bodyPr vert="horz" lIns="50455" tIns="25228" rIns="50455" bIns="252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50455" tIns="25228" rIns="50455" bIns="2522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>
                <a:latin typeface="+mn-lt"/>
              </a:defRPr>
            </a:lvl1pPr>
          </a:lstStyle>
          <a:p>
            <a:pPr>
              <a:defRPr/>
            </a:pPr>
            <a:fld id="{399D5B08-B413-4888-90CB-BB56D4C580C8}" type="datetimeFigureOut">
              <a:rPr lang="de-DE"/>
              <a:pPr>
                <a:defRPr/>
              </a:pPr>
              <a:t>07.08.2023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9000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455" tIns="25228" rIns="50455" bIns="25228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2350" y="3416300"/>
            <a:ext cx="8189913" cy="2798763"/>
          </a:xfrm>
          <a:prstGeom prst="rect">
            <a:avLst/>
          </a:prstGeom>
        </p:spPr>
        <p:txBody>
          <a:bodyPr vert="horz" lIns="50455" tIns="25228" rIns="50455" bIns="25228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745288"/>
            <a:ext cx="4435475" cy="357187"/>
          </a:xfrm>
          <a:prstGeom prst="rect">
            <a:avLst/>
          </a:prstGeom>
        </p:spPr>
        <p:txBody>
          <a:bodyPr vert="horz" lIns="50455" tIns="25228" rIns="50455" bIns="252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550" y="6745288"/>
            <a:ext cx="4435475" cy="357187"/>
          </a:xfrm>
          <a:prstGeom prst="rect">
            <a:avLst/>
          </a:prstGeom>
        </p:spPr>
        <p:txBody>
          <a:bodyPr vert="horz" wrap="square" lIns="50455" tIns="25228" rIns="50455" bIns="252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pPr>
              <a:defRPr/>
            </a:pPr>
            <a:fld id="{ECD39DCC-96C2-4535-A321-D6F3F547CB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0" y="738188"/>
            <a:ext cx="31480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184776" y="3211124"/>
            <a:ext cx="13619479" cy="2744341"/>
          </a:xfrm>
        </p:spPr>
        <p:txBody>
          <a:bodyPr/>
          <a:lstStyle>
            <a:lvl1pPr>
              <a:lnSpc>
                <a:spcPts val="10700"/>
              </a:lnSpc>
              <a:defRPr sz="9600" b="1">
                <a:solidFill>
                  <a:srgbClr val="F4E51F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187224" y="6192111"/>
            <a:ext cx="8229600" cy="1608133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E80B63-BA14-472B-95E1-63428E785D00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F9BC-2CB7-4BD4-882A-A9347FB206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351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0" y="738188"/>
            <a:ext cx="31480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139098" y="3203102"/>
            <a:ext cx="13619479" cy="4116512"/>
          </a:xfrm>
        </p:spPr>
        <p:txBody>
          <a:bodyPr/>
          <a:lstStyle>
            <a:lvl1pPr>
              <a:lnSpc>
                <a:spcPts val="10700"/>
              </a:lnSpc>
              <a:defRPr sz="9600" b="1" baseline="0">
                <a:solidFill>
                  <a:srgbClr val="74859A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9B8283-FCF8-4347-AA0A-146567105363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626F-30D5-4DFD-9155-265691D847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855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/>
          </p:cNvSpPr>
          <p:nvPr userDrawn="1"/>
        </p:nvSpPr>
        <p:spPr bwMode="auto">
          <a:xfrm>
            <a:off x="0" y="2300288"/>
            <a:ext cx="20104100" cy="9009062"/>
          </a:xfrm>
          <a:custGeom>
            <a:avLst/>
            <a:gdLst>
              <a:gd name="T0" fmla="*/ 0 w 20104100"/>
              <a:gd name="T1" fmla="*/ 9030790 h 9008745"/>
              <a:gd name="T2" fmla="*/ 20104089 w 20104100"/>
              <a:gd name="T3" fmla="*/ 9030790 h 9008745"/>
              <a:gd name="T4" fmla="*/ 20104089 w 20104100"/>
              <a:gd name="T5" fmla="*/ 0 h 9008745"/>
              <a:gd name="T6" fmla="*/ 0 w 20104100"/>
              <a:gd name="T7" fmla="*/ 0 h 9008745"/>
              <a:gd name="T8" fmla="*/ 0 w 20104100"/>
              <a:gd name="T9" fmla="*/ 9030790 h 9008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9008745">
                <a:moveTo>
                  <a:pt x="0" y="9008259"/>
                </a:moveTo>
                <a:lnTo>
                  <a:pt x="20104089" y="9008259"/>
                </a:lnTo>
                <a:lnTo>
                  <a:pt x="20104089" y="0"/>
                </a:lnTo>
                <a:lnTo>
                  <a:pt x="0" y="0"/>
                </a:lnTo>
                <a:lnTo>
                  <a:pt x="0" y="9008259"/>
                </a:lnTo>
                <a:close/>
              </a:path>
            </a:pathLst>
          </a:custGeom>
          <a:solidFill>
            <a:srgbClr val="E0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0" y="738188"/>
            <a:ext cx="31480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1226553" y="3264401"/>
            <a:ext cx="14228762" cy="74138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2850" y="609852"/>
            <a:ext cx="11506200" cy="1261884"/>
          </a:xfrm>
        </p:spPr>
        <p:txBody>
          <a:bodyPr/>
          <a:lstStyle>
            <a:lvl1pPr>
              <a:defRPr lang="de-DE" sz="4100" b="1" i="0" spc="5" dirty="0">
                <a:solidFill>
                  <a:srgbClr val="74859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B1EFFD-6166-41F5-A9D0-493DEE8AB9D8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7336-75ED-4C2D-9FB7-EA50D9115E1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009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/>
          </p:cNvSpPr>
          <p:nvPr userDrawn="1"/>
        </p:nvSpPr>
        <p:spPr bwMode="auto">
          <a:xfrm>
            <a:off x="0" y="2300288"/>
            <a:ext cx="20104100" cy="9009062"/>
          </a:xfrm>
          <a:custGeom>
            <a:avLst/>
            <a:gdLst>
              <a:gd name="T0" fmla="*/ 0 w 20104100"/>
              <a:gd name="T1" fmla="*/ 9030790 h 9008745"/>
              <a:gd name="T2" fmla="*/ 20104089 w 20104100"/>
              <a:gd name="T3" fmla="*/ 9030790 h 9008745"/>
              <a:gd name="T4" fmla="*/ 20104089 w 20104100"/>
              <a:gd name="T5" fmla="*/ 0 h 9008745"/>
              <a:gd name="T6" fmla="*/ 0 w 20104100"/>
              <a:gd name="T7" fmla="*/ 0 h 9008745"/>
              <a:gd name="T8" fmla="*/ 0 w 20104100"/>
              <a:gd name="T9" fmla="*/ 9030790 h 9008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9008745">
                <a:moveTo>
                  <a:pt x="0" y="9008259"/>
                </a:moveTo>
                <a:lnTo>
                  <a:pt x="20104089" y="9008259"/>
                </a:lnTo>
                <a:lnTo>
                  <a:pt x="20104089" y="0"/>
                </a:lnTo>
                <a:lnTo>
                  <a:pt x="0" y="0"/>
                </a:lnTo>
                <a:lnTo>
                  <a:pt x="0" y="9008259"/>
                </a:lnTo>
                <a:close/>
              </a:path>
            </a:pathLst>
          </a:custGeom>
          <a:solidFill>
            <a:srgbClr val="E0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0" y="738188"/>
            <a:ext cx="31480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1226553" y="3264401"/>
            <a:ext cx="14228762" cy="5416226"/>
          </a:xfrm>
        </p:spPr>
        <p:txBody>
          <a:bodyPr/>
          <a:lstStyle>
            <a:lvl1pPr marL="584200" indent="-571500">
              <a:lnSpc>
                <a:spcPct val="10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2850" y="609852"/>
            <a:ext cx="11506200" cy="1261884"/>
          </a:xfrm>
        </p:spPr>
        <p:txBody>
          <a:bodyPr/>
          <a:lstStyle>
            <a:lvl1pPr>
              <a:defRPr lang="de-DE" sz="4100" b="1" i="0" spc="5" dirty="0">
                <a:solidFill>
                  <a:srgbClr val="74859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A901DD-820C-4B8E-B611-BF5AFE26C14E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A347-BF47-405B-A726-B083EB6BBD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547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sortierte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>
            <a:spLocks/>
          </p:cNvSpPr>
          <p:nvPr userDrawn="1"/>
        </p:nvSpPr>
        <p:spPr bwMode="auto">
          <a:xfrm>
            <a:off x="0" y="2300288"/>
            <a:ext cx="20104100" cy="9009062"/>
          </a:xfrm>
          <a:custGeom>
            <a:avLst/>
            <a:gdLst>
              <a:gd name="T0" fmla="*/ 0 w 20104100"/>
              <a:gd name="T1" fmla="*/ 9030790 h 9008745"/>
              <a:gd name="T2" fmla="*/ 20104089 w 20104100"/>
              <a:gd name="T3" fmla="*/ 9030790 h 9008745"/>
              <a:gd name="T4" fmla="*/ 20104089 w 20104100"/>
              <a:gd name="T5" fmla="*/ 0 h 9008745"/>
              <a:gd name="T6" fmla="*/ 0 w 20104100"/>
              <a:gd name="T7" fmla="*/ 0 h 9008745"/>
              <a:gd name="T8" fmla="*/ 0 w 20104100"/>
              <a:gd name="T9" fmla="*/ 9030790 h 9008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9008745">
                <a:moveTo>
                  <a:pt x="0" y="9008259"/>
                </a:moveTo>
                <a:lnTo>
                  <a:pt x="20104089" y="9008259"/>
                </a:lnTo>
                <a:lnTo>
                  <a:pt x="20104089" y="0"/>
                </a:lnTo>
                <a:lnTo>
                  <a:pt x="0" y="0"/>
                </a:lnTo>
                <a:lnTo>
                  <a:pt x="0" y="9008259"/>
                </a:lnTo>
                <a:close/>
              </a:path>
            </a:pathLst>
          </a:custGeom>
          <a:solidFill>
            <a:srgbClr val="E0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7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0" y="738188"/>
            <a:ext cx="31480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"/>
          <p:cNvSpPr>
            <a:spLocks/>
          </p:cNvSpPr>
          <p:nvPr userDrawn="1"/>
        </p:nvSpPr>
        <p:spPr bwMode="auto">
          <a:xfrm>
            <a:off x="1247775" y="3244850"/>
            <a:ext cx="15068550" cy="0"/>
          </a:xfrm>
          <a:custGeom>
            <a:avLst/>
            <a:gdLst>
              <a:gd name="T0" fmla="*/ 0 w 15067915"/>
              <a:gd name="T1" fmla="*/ 15112754 w 15067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5067915">
                <a:moveTo>
                  <a:pt x="0" y="0"/>
                </a:moveTo>
                <a:lnTo>
                  <a:pt x="15067604" y="0"/>
                </a:lnTo>
              </a:path>
            </a:pathLst>
          </a:custGeom>
          <a:noFill/>
          <a:ln w="314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9" name="object 2"/>
          <p:cNvSpPr>
            <a:spLocks/>
          </p:cNvSpPr>
          <p:nvPr userDrawn="1"/>
        </p:nvSpPr>
        <p:spPr bwMode="auto">
          <a:xfrm>
            <a:off x="1241425" y="5289550"/>
            <a:ext cx="15068550" cy="0"/>
          </a:xfrm>
          <a:custGeom>
            <a:avLst/>
            <a:gdLst>
              <a:gd name="T0" fmla="*/ 0 w 15067915"/>
              <a:gd name="T1" fmla="*/ 15112754 w 15067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5067915">
                <a:moveTo>
                  <a:pt x="0" y="0"/>
                </a:moveTo>
                <a:lnTo>
                  <a:pt x="15067604" y="0"/>
                </a:lnTo>
              </a:path>
            </a:pathLst>
          </a:custGeom>
          <a:noFill/>
          <a:ln w="314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" name="object 2"/>
          <p:cNvSpPr>
            <a:spLocks/>
          </p:cNvSpPr>
          <p:nvPr userDrawn="1"/>
        </p:nvSpPr>
        <p:spPr bwMode="auto">
          <a:xfrm>
            <a:off x="1235075" y="7265988"/>
            <a:ext cx="15068550" cy="0"/>
          </a:xfrm>
          <a:custGeom>
            <a:avLst/>
            <a:gdLst>
              <a:gd name="T0" fmla="*/ 0 w 15067915"/>
              <a:gd name="T1" fmla="*/ 15112754 w 15067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5067915">
                <a:moveTo>
                  <a:pt x="0" y="0"/>
                </a:moveTo>
                <a:lnTo>
                  <a:pt x="15067604" y="0"/>
                </a:lnTo>
              </a:path>
            </a:pathLst>
          </a:custGeom>
          <a:noFill/>
          <a:ln w="314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2850" y="609852"/>
            <a:ext cx="11506200" cy="1261884"/>
          </a:xfrm>
        </p:spPr>
        <p:txBody>
          <a:bodyPr/>
          <a:lstStyle>
            <a:lvl1pPr>
              <a:defRPr lang="de-DE" sz="4100" b="1" i="0" spc="5" baseline="0" dirty="0">
                <a:solidFill>
                  <a:srgbClr val="74859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212850" y="3387725"/>
            <a:ext cx="14782800" cy="144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206500" y="5433217"/>
            <a:ext cx="14782800" cy="13779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200150" y="7408850"/>
            <a:ext cx="14782800" cy="13779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" name="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F2E66A-F79F-4477-BDFF-41D8C67A0D14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15" name="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4D9A-0172-4FF2-8B82-54FB961D67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12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ilder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0" y="738188"/>
            <a:ext cx="31480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/>
          <p:cNvSpPr>
            <a:spLocks/>
          </p:cNvSpPr>
          <p:nvPr userDrawn="1"/>
        </p:nvSpPr>
        <p:spPr bwMode="auto">
          <a:xfrm>
            <a:off x="0" y="2300288"/>
            <a:ext cx="20104100" cy="9009062"/>
          </a:xfrm>
          <a:custGeom>
            <a:avLst/>
            <a:gdLst>
              <a:gd name="T0" fmla="*/ 0 w 20104100"/>
              <a:gd name="T1" fmla="*/ 9030790 h 9008745"/>
              <a:gd name="T2" fmla="*/ 20104089 w 20104100"/>
              <a:gd name="T3" fmla="*/ 9030790 h 9008745"/>
              <a:gd name="T4" fmla="*/ 20104089 w 20104100"/>
              <a:gd name="T5" fmla="*/ 0 h 9008745"/>
              <a:gd name="T6" fmla="*/ 0 w 20104100"/>
              <a:gd name="T7" fmla="*/ 0 h 9008745"/>
              <a:gd name="T8" fmla="*/ 0 w 20104100"/>
              <a:gd name="T9" fmla="*/ 9030790 h 9008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9008745">
                <a:moveTo>
                  <a:pt x="0" y="9008259"/>
                </a:moveTo>
                <a:lnTo>
                  <a:pt x="20104089" y="9008259"/>
                </a:lnTo>
                <a:lnTo>
                  <a:pt x="20104089" y="0"/>
                </a:lnTo>
                <a:lnTo>
                  <a:pt x="0" y="0"/>
                </a:lnTo>
                <a:lnTo>
                  <a:pt x="0" y="9008259"/>
                </a:lnTo>
                <a:close/>
              </a:path>
            </a:pathLst>
          </a:custGeom>
          <a:solidFill>
            <a:srgbClr val="E0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5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300288"/>
            <a:ext cx="9980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2305050"/>
            <a:ext cx="99806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896100"/>
            <a:ext cx="99806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904038"/>
            <a:ext cx="998061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2850" y="609852"/>
            <a:ext cx="11506200" cy="1261884"/>
          </a:xfrm>
        </p:spPr>
        <p:txBody>
          <a:bodyPr/>
          <a:lstStyle>
            <a:lvl1pPr>
              <a:defRPr lang="de-DE" sz="4100" b="1" i="0" spc="5" dirty="0">
                <a:solidFill>
                  <a:srgbClr val="74859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612154-59EA-4076-ABEE-2CD210F49734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1585-74EE-4AAD-8C8E-B81B7B1AA4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443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0" y="738188"/>
            <a:ext cx="31480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2"/>
          <p:cNvSpPr>
            <a:spLocks/>
          </p:cNvSpPr>
          <p:nvPr userDrawn="1"/>
        </p:nvSpPr>
        <p:spPr bwMode="auto">
          <a:xfrm>
            <a:off x="0" y="2300288"/>
            <a:ext cx="20104100" cy="9009062"/>
          </a:xfrm>
          <a:custGeom>
            <a:avLst/>
            <a:gdLst>
              <a:gd name="T0" fmla="*/ 0 w 20104100"/>
              <a:gd name="T1" fmla="*/ 9030790 h 9008745"/>
              <a:gd name="T2" fmla="*/ 20104089 w 20104100"/>
              <a:gd name="T3" fmla="*/ 9030790 h 9008745"/>
              <a:gd name="T4" fmla="*/ 20104089 w 20104100"/>
              <a:gd name="T5" fmla="*/ 0 h 9008745"/>
              <a:gd name="T6" fmla="*/ 0 w 20104100"/>
              <a:gd name="T7" fmla="*/ 0 h 9008745"/>
              <a:gd name="T8" fmla="*/ 0 w 20104100"/>
              <a:gd name="T9" fmla="*/ 9030790 h 90087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9008745">
                <a:moveTo>
                  <a:pt x="0" y="9008259"/>
                </a:moveTo>
                <a:lnTo>
                  <a:pt x="20104089" y="9008259"/>
                </a:lnTo>
                <a:lnTo>
                  <a:pt x="20104089" y="0"/>
                </a:lnTo>
                <a:lnTo>
                  <a:pt x="0" y="0"/>
                </a:lnTo>
                <a:lnTo>
                  <a:pt x="0" y="9008259"/>
                </a:lnTo>
                <a:close/>
              </a:path>
            </a:pathLst>
          </a:custGeom>
          <a:solidFill>
            <a:srgbClr val="E0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2850" y="852233"/>
            <a:ext cx="11506200" cy="630942"/>
          </a:xfrm>
        </p:spPr>
        <p:txBody>
          <a:bodyPr anchor="ctr"/>
          <a:lstStyle>
            <a:lvl1pPr>
              <a:defRPr lang="de-DE" sz="4100" b="1" i="0" spc="5" dirty="0">
                <a:solidFill>
                  <a:srgbClr val="74859A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5"/>
          </p:nvPr>
        </p:nvSpPr>
        <p:spPr>
          <a:xfrm>
            <a:off x="10052049" y="3216275"/>
            <a:ext cx="9320213" cy="5040804"/>
          </a:xfrm>
        </p:spPr>
        <p:txBody>
          <a:bodyPr/>
          <a:lstStyle>
            <a:lvl1pPr>
              <a:lnSpc>
                <a:spcPts val="5000"/>
              </a:lnSpc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16"/>
          </p:nvPr>
        </p:nvSpPr>
        <p:spPr>
          <a:xfrm>
            <a:off x="1212850" y="2987675"/>
            <a:ext cx="8229600" cy="693737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0BA1-2C1D-4A2A-ABC9-C30BD5E4A362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8" name="Fußzeilenplatzhalter 2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2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C3F3-387E-4861-ADB5-85E5BFBA182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912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0" y="738188"/>
            <a:ext cx="31480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184776" y="3211124"/>
            <a:ext cx="13619479" cy="2744341"/>
          </a:xfrm>
        </p:spPr>
        <p:txBody>
          <a:bodyPr/>
          <a:lstStyle>
            <a:lvl1pPr>
              <a:lnSpc>
                <a:spcPts val="10700"/>
              </a:lnSpc>
              <a:defRPr sz="9600" b="1">
                <a:solidFill>
                  <a:srgbClr val="F4E51F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5CAD8C-5E05-44A7-8F4B-AE37F49132C5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1151-398B-46B5-BA8C-D9D43F5F08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744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0" y="738188"/>
            <a:ext cx="31480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0C93ED-873F-4FBE-90E9-A90C67EFAEDD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DA4F-B601-4CDB-A2E4-C9371145B6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778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1235075" y="903288"/>
            <a:ext cx="176339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 altLang="de-DE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1119188" y="3189288"/>
            <a:ext cx="178657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 altLang="de-DE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BF24FD-B316-413B-9F01-DB6AA0C23B40}" type="datetimeFigureOut">
              <a:rPr lang="en-US"/>
              <a:pPr>
                <a:defRPr/>
              </a:pPr>
              <a:t>8/7/2023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613EC9-4E02-48E2-8D4A-1EC864EE85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</p:sldLayoutIdLst>
  <p:txStyles>
    <p:titleStyle>
      <a:lvl1pPr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5pPr>
      <a:lvl6pPr marL="457200"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6pPr>
      <a:lvl7pPr marL="914400"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7pPr>
      <a:lvl8pPr marL="1371600"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8pPr>
      <a:lvl9pPr marL="1828800" algn="ctr" rtl="0" eaLnBrk="0" fontAlgn="base" hangingPunct="0">
        <a:lnSpc>
          <a:spcPts val="10700"/>
        </a:lnSpc>
        <a:spcBef>
          <a:spcPct val="0"/>
        </a:spcBef>
        <a:spcAft>
          <a:spcPct val="0"/>
        </a:spcAft>
        <a:defRPr>
          <a:solidFill>
            <a:srgbClr val="F4E51F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rgbClr val="F4E51F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5" y="1971675"/>
            <a:ext cx="16857663" cy="723274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800" spc="-190" dirty="0" smtClean="0">
                <a:solidFill>
                  <a:srgbClr val="FFFF00"/>
                </a:solidFill>
                <a:latin typeface="Arial"/>
                <a:cs typeface="Arial"/>
              </a:rPr>
              <a:t>68. Verbandsversammlung des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58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800" dirty="0" smtClean="0">
                <a:solidFill>
                  <a:srgbClr val="FFFF00"/>
                </a:solidFill>
                <a:latin typeface="Arial"/>
                <a:cs typeface="Arial"/>
              </a:rPr>
              <a:t>Zweckverbandes Öffentlicher Personennahverkehr Rheinland-Pfalz Süd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5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Öffentliche Sitzung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am 21.06.2023 in der Kreisverwaltung Donnersbergkreis</a:t>
            </a:r>
            <a:endParaRPr lang="de-DE"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2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 flipH="1">
            <a:off x="14109453" y="3375342"/>
            <a:ext cx="5410200" cy="2759075"/>
          </a:xfrm>
        </p:spPr>
        <p:txBody>
          <a:bodyPr/>
          <a:lstStyle/>
          <a:p>
            <a:pPr>
              <a:defRPr/>
            </a:pPr>
            <a:r>
              <a:rPr lang="de-DE" sz="3600" dirty="0" smtClean="0">
                <a:solidFill>
                  <a:schemeClr val="tx1"/>
                </a:solidFill>
              </a:rPr>
              <a:t>Lage der Oberleitungsinsellagen im Netz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2850" y="0"/>
            <a:ext cx="12762866" cy="2156143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2301874"/>
            <a:ext cx="11506200" cy="90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4447371"/>
          </a:xfrm>
        </p:spPr>
        <p:txBody>
          <a:bodyPr/>
          <a:lstStyle/>
          <a:p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Verbandsversammlung nimmt den Bericht zur Kenntnis.</a:t>
            </a: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12850" y="708864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BESCHLUSSVORSCHLAG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1850" y="2719895"/>
            <a:ext cx="17751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5" y="1971675"/>
            <a:ext cx="18119725" cy="830996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6000" spc="-190" dirty="0" smtClean="0"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TOP </a:t>
            </a:r>
            <a:r>
              <a:rPr lang="de-DE" sz="6000" spc="-190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 	</a:t>
            </a:r>
            <a:endParaRPr lang="de-DE" sz="6000" spc="-19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Aktuelles</a:t>
            </a:r>
            <a:endParaRPr lang="de-DE" sz="6000" spc="-19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21.06.2023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68.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Verbandsversammlung des Zweckverbandes Öffentlicher Personennahverkehr Rheinland-Pfalz Süd – öffentliche Sitzung</a:t>
            </a: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2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5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4" y="1971675"/>
            <a:ext cx="18119725" cy="880241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6000" spc="-190" dirty="0" smtClean="0">
              <a:latin typeface="Arial"/>
              <a:cs typeface="Arial"/>
            </a:endParaRPr>
          </a:p>
          <a:p>
            <a:pPr marL="3492500" indent="-3492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TOP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7.1 </a:t>
            </a:r>
            <a:endParaRPr lang="de-DE" sz="56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492500" indent="-3492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Hochleistungskorridore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, Auswirkungen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des </a:t>
            </a:r>
          </a:p>
          <a:p>
            <a:pPr marL="3492500" indent="-3492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Pilotprojektes </a:t>
            </a:r>
            <a:r>
              <a:rPr lang="de-DE" sz="5600" spc="-190" dirty="0" err="1" smtClean="0">
                <a:solidFill>
                  <a:srgbClr val="FFFF00"/>
                </a:solidFill>
                <a:latin typeface="Arial"/>
                <a:cs typeface="Arial"/>
              </a:rPr>
              <a:t>Riedbahn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auf den ZÖPNV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Rheinland-Pfalz</a:t>
            </a:r>
          </a:p>
          <a:p>
            <a:pPr marL="3492500" indent="-3492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Süd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im Jahr 2024</a:t>
            </a: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21.06.2023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68.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Verbandsversammlung des Zweckverbandes </a:t>
            </a: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Öffentlicher Personennahverkehr Rheinland-Pfalz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Süd – </a:t>
            </a: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öffentliche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Sitzung</a:t>
            </a: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18497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</a:t>
            </a:r>
            <a:r>
              <a:rPr lang="de-DE" altLang="de-DE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Riedbahn</a:t>
            </a:r>
            <a:r>
              <a:rPr lang="de-DE" alt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Umleitungsstrecken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1850" y="2719895"/>
            <a:ext cx="17751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  <a:defRPr/>
            </a:pP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2471318"/>
            <a:ext cx="15712057" cy="88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18497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BESCHLUSSVORSCHLAG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1850" y="2719895"/>
            <a:ext cx="177514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  <a:defRPr/>
            </a:pP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Verbandsversammlung nimmt den </a:t>
            </a:r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ericht zur Kenntnis.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5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4" y="1971675"/>
            <a:ext cx="18119725" cy="7078861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6000" spc="-190" dirty="0" smtClean="0">
              <a:latin typeface="Arial"/>
              <a:cs typeface="Arial"/>
            </a:endParaRPr>
          </a:p>
          <a:p>
            <a:pPr marL="3492500" indent="-3492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TOP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7.2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endParaRPr lang="de-DE" sz="5600" spc="-19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3492500" indent="-3492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Erste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Erfahrungen Start Deutschland-Ticket</a:t>
            </a: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21.06.2023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68.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Verbandsversammlung des Zweckverbandes </a:t>
            </a: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Öffentlicher Personennahverkehr Rheinland-Pfalz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Süd – </a:t>
            </a: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öffentliche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Sitzung</a:t>
            </a: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Nachfrageentwicklung Deutschland-Ticket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31850" y="2719895"/>
            <a:ext cx="17751425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Eine fundierte Datenbasis liegt zum gegenwärtigen Zeitpunkt noch nicht vor, aber die folgenden Trends sind schon erkennbar: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Deutlich spürbare Zunahme der Fahrgastnachfrage im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Schienenpersonennahver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-kehr, insbesondere im Zulauf auf Ballungszentren und im Regional-Expressnetz. Vor diesem Hintergrund muss letzteres im Rahmen der Neuausschreibung (neuer Vertrag ab 12/2029) insbesondere in Bezug auf die Kapazitäten erheblich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ausge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-baut werden.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Erfreuliche Nachfrageentwicklung auch bei den Ausflugsangeboten (z.B. Rheintal-Express Karlsruhe – Koblenz und zurück an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So+Fei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), da Effekt des Deutschland-Tickets „man hat das Ticket sowie schon und fährt dann quasi gratis am Wochen-ende“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  <a:defRPr/>
            </a:pP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Kapazitätssteigerungen im Schienenpersonennahverkehr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31850" y="2719895"/>
            <a:ext cx="17751425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Der ZÖPNV RLP Süd hat in der Vergangenheit alle möglichen Kapazitätssteigerungen (im Rahmen der verfügbaren Fahrzeuge) veranlasst:</a:t>
            </a:r>
          </a:p>
          <a:p>
            <a:pPr lvl="0" algn="just">
              <a:defRPr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Fahrzeugbestandes der S-Bahn Rhein-Neckar durch 11 Elektrotrieb-wagen seit 12/2021 (insbesondere für Kapazitätserweiterungen aufgrund der Hoch-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straßenthematik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 Ludwigshafen).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Weitere Kapazitätserhöhung im S-Bahnbereich durch das „komplexreduzierte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Be-triebsprogramms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der S-Bahn Rhein-Neckar (siehe Vorlage 1.1 dieser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Verbandsver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-sammlung)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Kapazitätserhöhungen bei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vlexx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(seit 01.05.2023)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Weitere punktuelle Verstärkungen, wie z.B. beim Rheintal-Express (RE Verbindung am Wochenende Karlsruhe – Koblenz)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18497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BESCHLUSSVORSCHLAG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1850" y="2719895"/>
            <a:ext cx="177514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  <a:defRPr/>
            </a:pP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Verbandsversammlung nimmt den </a:t>
            </a:r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ericht zur Kenntnis.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5" y="1971675"/>
            <a:ext cx="18119725" cy="960262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6000" spc="-190" dirty="0" smtClean="0"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TOP 2 </a:t>
            </a:r>
            <a:endParaRPr lang="de-DE" sz="6000" spc="-19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Protokoll </a:t>
            </a: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der 67. Verbandsversammlung,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697163" algn="l"/>
              </a:tabLs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Genehmigung </a:t>
            </a: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der Tagesordnung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spc="-19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21.06.2023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68. Verbandsversammlung des Zweckverbandes Öffentlicher Personennahverkehr Rheinland-Pfalz Süd – öffentliche Sitzung</a:t>
            </a: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5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5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4" y="1971675"/>
            <a:ext cx="18119725" cy="7078861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6000" spc="-190" dirty="0" smtClean="0">
              <a:latin typeface="Arial"/>
              <a:cs typeface="Arial"/>
            </a:endParaRPr>
          </a:p>
          <a:p>
            <a:pPr marL="3492500" indent="-3492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TOP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7.3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endParaRPr lang="de-DE" sz="5600" spc="-19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3492500" indent="-3492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Neue 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Infrastrukturgesellschaft der DB AG „</a:t>
            </a:r>
            <a:r>
              <a:rPr lang="de-DE" sz="5600" spc="-190" dirty="0" err="1" smtClean="0">
                <a:solidFill>
                  <a:srgbClr val="FFFF00"/>
                </a:solidFill>
                <a:latin typeface="Arial"/>
                <a:cs typeface="Arial"/>
              </a:rPr>
              <a:t>InfraGo</a:t>
            </a: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“</a:t>
            </a: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21.06.2023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68.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Verbandsversammlung des Zweckverbandes </a:t>
            </a: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Öffentlicher Personennahverkehr Rheinland-Pfalz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Süd – </a:t>
            </a: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öffentliche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Sitzung</a:t>
            </a: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Infrastrukturgesellschaft der DB AG „</a:t>
            </a:r>
            <a:r>
              <a:rPr lang="de-DE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31850" y="2719895"/>
            <a:ext cx="1775142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Zum 01.01.2024 sollen die beiden Tochterunternehmen der Deutschen Bahn AG, die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DB Netz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bzw. die DB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Station &amp;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AG,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einer neuen „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gemeinwohlorien-tierten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 Aktiengesellschaft, die „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“, zusammengeschlossen werden.</a:t>
            </a: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Laut Bundesverkehrsministerium sollen die Erträge dieser neuen Gesellschaft für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die Infrastruktur verwendet werden und der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bisherige Fokus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Gewinnmaximier-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würde wegfallen.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Ziel der Reform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wäre (laut Verkehrsministerium), die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hohe Qualität und Kundenorientierung bei Schienennetz und Bahnhöfen sicherzustellen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Infrastrukturgesellschaft der DB AG „</a:t>
            </a:r>
            <a:r>
              <a:rPr lang="de-DE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31850" y="2719895"/>
            <a:ext cx="17751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22" y="2205711"/>
            <a:ext cx="16291702" cy="91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Infrastrukturgesellschaft der DB AG „</a:t>
            </a:r>
            <a:r>
              <a:rPr lang="de-DE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31850" y="2719895"/>
            <a:ext cx="17751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49" y="2301874"/>
            <a:ext cx="15745137" cy="90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Infrastrukturgesellschaft der DB AG „</a:t>
            </a:r>
            <a:r>
              <a:rPr lang="de-DE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31850" y="2719895"/>
            <a:ext cx="17751425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Hauptherausforderungen der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Entflechtung der komplizierten Finanzierungsregularien</a:t>
            </a: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Das Anlagenalter der Schieneninfrastruktur ist viel zu hoch und konnte in den letzten Jahren nur unwesentlich gesenkt werden.</a:t>
            </a:r>
          </a:p>
          <a:p>
            <a:pPr lvl="0"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Das Prinzip der Baustellenbündelung muss auch auf den Regionalstrecken umgesetzt werden.</a:t>
            </a: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Das Qualitätsniveau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DB Station &amp; Service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Bahnhöfe ist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heute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unzureichend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. Ein einigermaßen akzeptables Qualitätsniveau kann bisher nur gehalten werden, wenn die Aufgabenträger für den Schienenpersonennahverkehr sich massiv engagieren (z.B. in Form des Projektes „Bahn Aktiv“ des ZÖPNV RLP Süd. </a:t>
            </a: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Infrastrukturgesellschaft der DB AG „</a:t>
            </a:r>
            <a:r>
              <a:rPr lang="de-DE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31850" y="2719895"/>
            <a:ext cx="1775142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Hauptherausforderungen der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lvl="0" indent="-620713">
              <a:buFont typeface="Wingdings" panose="05000000000000000000" pitchFamily="2" charset="2"/>
              <a:buChar char="Ø"/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Seit wenigen Jahren beobachten wir zunehmend das Phänomen der „kurzfristigen“ Krankmeldungen von Stellwerkspersonal. Die Folge sind massive Ad hoc- Zugausfälle, die in der Regel nicht durch Schienenersatzverkehre kompensiert werden können. 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lvl="0" indent="-620713"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lvl="0">
              <a:defRPr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InfraGO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muss daher personelle Rückfallebenen schaffen, um dieses Problem abzustellen, da dieses die Zuverlässigkeit des Systems massiv untergräbt.</a:t>
            </a: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18497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1850" y="777875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BESCHLUSSVORSCHLAG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1850" y="2719895"/>
            <a:ext cx="177514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  <a:defRPr/>
            </a:pP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Verbandsversammlung nimmt den </a:t>
            </a:r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ericht zur Kenntnis.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defRPr/>
            </a:pP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5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4" y="1971675"/>
            <a:ext cx="18119725" cy="8740854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6000" spc="-190" dirty="0" smtClean="0">
              <a:latin typeface="Arial"/>
              <a:cs typeface="Arial"/>
            </a:endParaRPr>
          </a:p>
          <a:p>
            <a:pPr marL="3492500" indent="-3492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TOP 8 	</a:t>
            </a:r>
            <a:endParaRPr lang="de-DE" sz="5600" spc="-19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3492500" indent="-3492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600" spc="-190" dirty="0" smtClean="0">
                <a:solidFill>
                  <a:srgbClr val="FFFF00"/>
                </a:solidFill>
                <a:latin typeface="Arial"/>
                <a:cs typeface="Arial"/>
              </a:rPr>
              <a:t>Sonstiges</a:t>
            </a: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21.06.2023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68.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Verbandsversammlung des Zweckverbandes </a:t>
            </a: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Öffentlicher Personennahverkehr Rheinland-Pfalz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Süd – </a:t>
            </a: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öffentliche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Sitzung</a:t>
            </a: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1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5" y="1971675"/>
            <a:ext cx="18119725" cy="867929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6000" spc="-190" dirty="0" smtClean="0"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TOP </a:t>
            </a: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3 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Aktueller Sachstand des Landesnahverkehrsplans Rheinland-Pfalz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21.06.2023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68.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Verbandsversammlung des Zweckverbandes Öffentlicher Personennahverkehr Rheinland-Pfalz Süd – öffentliche Sitzung</a:t>
            </a: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3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4447371"/>
          </a:xfrm>
        </p:spPr>
        <p:txBody>
          <a:bodyPr/>
          <a:lstStyle/>
          <a:p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Verbandsversammlung nimmt den Bericht zur Kenntnis.</a:t>
            </a: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12850" y="708864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BESCHLUSSVORSCHLAG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1850" y="2719895"/>
            <a:ext cx="17751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5" y="1971675"/>
            <a:ext cx="18119725" cy="775596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6000" spc="-190" dirty="0" smtClean="0"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TOP 4   </a:t>
            </a:r>
            <a:endParaRPr lang="de-DE" sz="60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Konzeption Rheinland-Pfalz-Takt 2030+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21.06.2023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68.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Verbandsversammlung des Zweckverbandes Öffentlicher Personennahverkehr Rheinland-Pfalz Süd – öffentliche Sitzung</a:t>
            </a: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4447371"/>
          </a:xfrm>
        </p:spPr>
        <p:txBody>
          <a:bodyPr/>
          <a:lstStyle/>
          <a:p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Verbandsversammlung nimmt den Bericht zur Kenntnis.</a:t>
            </a: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12850" y="708864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BESCHLUSSVORSCHLAG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1850" y="2719895"/>
            <a:ext cx="17751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5" y="1971675"/>
            <a:ext cx="18119725" cy="886396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6000" spc="-190" dirty="0" smtClean="0"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TOP 5   </a:t>
            </a:r>
            <a:endParaRPr lang="de-DE" sz="60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Vorstellung der Machbarkeitsuntersuchung für den zweigleisigen Ausbau der Bahnstrecke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Winden - Wörth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21.06.2023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68.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Verbandsversammlung des Zweckverbandes Öffentlicher Personennahverkehr Rheinland-Pfalz Süd – öffentliche Sitzung</a:t>
            </a: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5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12850" y="2501900"/>
            <a:ext cx="17983200" cy="6109365"/>
          </a:xfrm>
        </p:spPr>
        <p:txBody>
          <a:bodyPr/>
          <a:lstStyle/>
          <a:p>
            <a:pPr algn="just"/>
            <a:r>
              <a:rPr lang="de-DE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Verbandsversammlung nimmt den Bericht zur Kenntnis und beauftragt die Geschäftsstelle des Zweckverbandes, gemeinsam mit dem Land Rheinland-Pfalz ein Gespräch mit dem Bundesverkehrsministerium vorzubereiten, um die </a:t>
            </a:r>
            <a:r>
              <a:rPr lang="de-DE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Reali-sierungschancen</a:t>
            </a:r>
            <a:r>
              <a:rPr lang="de-DE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dieser Infrastrukturmaßnahme zu besprechen.</a:t>
            </a:r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de-D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3700" dirty="0" smtClean="0">
              <a:solidFill>
                <a:srgbClr val="2F4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12850" y="609600"/>
            <a:ext cx="13411200" cy="126188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de-DE" dirty="0" smtClean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de-DE" sz="4000" dirty="0" smtClean="0">
                <a:latin typeface="Arial" charset="0"/>
                <a:cs typeface="Arial" charset="0"/>
              </a:rPr>
              <a:t> </a:t>
            </a:r>
            <a:endParaRPr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15919450" y="473075"/>
            <a:ext cx="36576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12850" y="708864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BESCHLUSSVORSCHLAG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1850" y="2719895"/>
            <a:ext cx="17751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577" y="322263"/>
            <a:ext cx="4247029" cy="1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5" name="object 35"/>
          <p:cNvSpPr>
            <a:spLocks/>
          </p:cNvSpPr>
          <p:nvPr/>
        </p:nvSpPr>
        <p:spPr bwMode="auto">
          <a:xfrm>
            <a:off x="4763" y="-334963"/>
            <a:ext cx="20104100" cy="11309351"/>
          </a:xfrm>
          <a:custGeom>
            <a:avLst/>
            <a:gdLst>
              <a:gd name="T0" fmla="*/ 0 w 20104100"/>
              <a:gd name="T1" fmla="*/ 11347416 h 11308715"/>
              <a:gd name="T2" fmla="*/ 20104089 w 20104100"/>
              <a:gd name="T3" fmla="*/ 11347416 h 11308715"/>
              <a:gd name="T4" fmla="*/ 20104089 w 20104100"/>
              <a:gd name="T5" fmla="*/ 0 h 11308715"/>
              <a:gd name="T6" fmla="*/ 0 w 20104100"/>
              <a:gd name="T7" fmla="*/ 0 h 11308715"/>
              <a:gd name="T8" fmla="*/ 0 w 20104100"/>
              <a:gd name="T9" fmla="*/ 1134741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89" y="11308556"/>
                </a:lnTo>
                <a:lnTo>
                  <a:pt x="20104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485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17711738" y="0"/>
            <a:ext cx="2392362" cy="1463675"/>
          </a:xfrm>
          <a:custGeom>
            <a:avLst/>
            <a:gdLst>
              <a:gd name="T0" fmla="*/ 2411213 w 2392044"/>
              <a:gd name="T1" fmla="*/ 1463368 h 1463675"/>
              <a:gd name="T2" fmla="*/ 104596 w 2392044"/>
              <a:gd name="T3" fmla="*/ 149267 h 1463675"/>
              <a:gd name="T4" fmla="*/ 72463 w 2392044"/>
              <a:gd name="T5" fmla="*/ 125407 h 1463675"/>
              <a:gd name="T6" fmla="*/ 45348 w 2392044"/>
              <a:gd name="T7" fmla="*/ 96993 h 1463675"/>
              <a:gd name="T8" fmla="*/ 23661 w 2392044"/>
              <a:gd name="T9" fmla="*/ 64518 h 1463675"/>
              <a:gd name="T10" fmla="*/ 7752 w 2392044"/>
              <a:gd name="T11" fmla="*/ 28476 h 1463675"/>
              <a:gd name="T12" fmla="*/ 0 w 2392044"/>
              <a:gd name="T13" fmla="*/ 0 h 1463675"/>
              <a:gd name="T14" fmla="*/ 44690 w 2392044"/>
              <a:gd name="T15" fmla="*/ 0 h 1463675"/>
              <a:gd name="T16" fmla="*/ 45782 w 2392044"/>
              <a:gd name="T17" fmla="*/ 4449 h 1463675"/>
              <a:gd name="T18" fmla="*/ 49880 w 2392044"/>
              <a:gd name="T19" fmla="*/ 16992 h 1463675"/>
              <a:gd name="T20" fmla="*/ 67173 w 2392044"/>
              <a:gd name="T21" fmla="*/ 52262 h 1463675"/>
              <a:gd name="T22" fmla="*/ 91682 w 2392044"/>
              <a:gd name="T23" fmla="*/ 83239 h 1463675"/>
              <a:gd name="T24" fmla="*/ 122847 w 2392044"/>
              <a:gd name="T25" fmla="*/ 108952 h 1463675"/>
              <a:gd name="T26" fmla="*/ 2411213 w 2392044"/>
              <a:gd name="T27" fmla="*/ 1412994 h 1463675"/>
              <a:gd name="T28" fmla="*/ 2411213 w 2392044"/>
              <a:gd name="T29" fmla="*/ 1463368 h 1463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2044" h="1463675">
                <a:moveTo>
                  <a:pt x="2391742" y="1463368"/>
                </a:moveTo>
                <a:lnTo>
                  <a:pt x="103742" y="149267"/>
                </a:lnTo>
                <a:lnTo>
                  <a:pt x="71853" y="125407"/>
                </a:lnTo>
                <a:lnTo>
                  <a:pt x="44982" y="96993"/>
                </a:lnTo>
                <a:lnTo>
                  <a:pt x="23478" y="64518"/>
                </a:lnTo>
                <a:lnTo>
                  <a:pt x="7691" y="28476"/>
                </a:lnTo>
                <a:lnTo>
                  <a:pt x="0" y="0"/>
                </a:lnTo>
                <a:lnTo>
                  <a:pt x="44324" y="0"/>
                </a:lnTo>
                <a:lnTo>
                  <a:pt x="45416" y="4449"/>
                </a:lnTo>
                <a:lnTo>
                  <a:pt x="49453" y="16992"/>
                </a:lnTo>
                <a:lnTo>
                  <a:pt x="66624" y="52262"/>
                </a:lnTo>
                <a:lnTo>
                  <a:pt x="90950" y="83239"/>
                </a:lnTo>
                <a:lnTo>
                  <a:pt x="121871" y="108952"/>
                </a:lnTo>
                <a:lnTo>
                  <a:pt x="2391742" y="1412994"/>
                </a:lnTo>
                <a:lnTo>
                  <a:pt x="2391742" y="146336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17706975" y="3557588"/>
            <a:ext cx="2397125" cy="3021012"/>
          </a:xfrm>
          <a:custGeom>
            <a:avLst/>
            <a:gdLst>
              <a:gd name="T0" fmla="*/ 2397073 w 2397125"/>
              <a:gd name="T1" fmla="*/ 2964355 h 3021965"/>
              <a:gd name="T2" fmla="*/ 109074 w 2397125"/>
              <a:gd name="T3" fmla="*/ 1675297 h 3021965"/>
              <a:gd name="T4" fmla="*/ 77185 w 2397125"/>
              <a:gd name="T5" fmla="*/ 1651898 h 3021965"/>
              <a:gd name="T6" fmla="*/ 50313 w 2397125"/>
              <a:gd name="T7" fmla="*/ 1624032 h 3021965"/>
              <a:gd name="T8" fmla="*/ 28809 w 2397125"/>
              <a:gd name="T9" fmla="*/ 1592177 h 3021965"/>
              <a:gd name="T10" fmla="*/ 13022 w 2397125"/>
              <a:gd name="T11" fmla="*/ 1556819 h 3021965"/>
              <a:gd name="T12" fmla="*/ 3302 w 2397125"/>
              <a:gd name="T13" fmla="*/ 1518442 h 3021965"/>
              <a:gd name="T14" fmla="*/ 0 w 2397125"/>
              <a:gd name="T15" fmla="*/ 1477527 h 3021965"/>
              <a:gd name="T16" fmla="*/ 651 w 2397125"/>
              <a:gd name="T17" fmla="*/ 1464172 h 3021965"/>
              <a:gd name="T18" fmla="*/ 7153 w 2397125"/>
              <a:gd name="T19" fmla="*/ 1425158 h 3021965"/>
              <a:gd name="T20" fmla="*/ 20036 w 2397125"/>
              <a:gd name="T21" fmla="*/ 1388739 h 3021965"/>
              <a:gd name="T22" fmla="*/ 39064 w 2397125"/>
              <a:gd name="T23" fmla="*/ 1355093 h 3021965"/>
              <a:gd name="T24" fmla="*/ 63824 w 2397125"/>
              <a:gd name="T25" fmla="*/ 1325005 h 3021965"/>
              <a:gd name="T26" fmla="*/ 93950 w 2397125"/>
              <a:gd name="T27" fmla="*/ 1299103 h 3021965"/>
              <a:gd name="T28" fmla="*/ 2397073 w 2397125"/>
              <a:gd name="T29" fmla="*/ 0 h 3021965"/>
              <a:gd name="T30" fmla="*/ 2397073 w 2397125"/>
              <a:gd name="T31" fmla="*/ 49441 h 3021965"/>
              <a:gd name="T32" fmla="*/ 129984 w 2397125"/>
              <a:gd name="T33" fmla="*/ 1326789 h 3021965"/>
              <a:gd name="T34" fmla="*/ 119419 w 2397125"/>
              <a:gd name="T35" fmla="*/ 1333977 h 3021965"/>
              <a:gd name="T36" fmla="*/ 83458 w 2397125"/>
              <a:gd name="T37" fmla="*/ 1368798 h 3021965"/>
              <a:gd name="T38" fmla="*/ 63609 w 2397125"/>
              <a:gd name="T39" fmla="*/ 1400980 h 3021965"/>
              <a:gd name="T40" fmla="*/ 50406 w 2397125"/>
              <a:gd name="T41" fmla="*/ 1438038 h 3021965"/>
              <a:gd name="T42" fmla="*/ 44339 w 2397125"/>
              <a:gd name="T43" fmla="*/ 1479664 h 3021965"/>
              <a:gd name="T44" fmla="*/ 43986 w 2397125"/>
              <a:gd name="T45" fmla="*/ 1494510 h 3021965"/>
              <a:gd name="T46" fmla="*/ 45327 w 2397125"/>
              <a:gd name="T47" fmla="*/ 1507690 h 3021965"/>
              <a:gd name="T48" fmla="*/ 54784 w 2397125"/>
              <a:gd name="T49" fmla="*/ 1545553 h 3021965"/>
              <a:gd name="T50" fmla="*/ 71955 w 2397125"/>
              <a:gd name="T51" fmla="*/ 1580153 h 3021965"/>
              <a:gd name="T52" fmla="*/ 96281 w 2397125"/>
              <a:gd name="T53" fmla="*/ 1610538 h 3021965"/>
              <a:gd name="T54" fmla="*/ 127201 w 2397125"/>
              <a:gd name="T55" fmla="*/ 1635751 h 3021965"/>
              <a:gd name="T56" fmla="*/ 2397073 w 2397125"/>
              <a:gd name="T57" fmla="*/ 2914953 h 3021965"/>
              <a:gd name="T58" fmla="*/ 2397073 w 2397125"/>
              <a:gd name="T59" fmla="*/ 2964355 h 30219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97125" h="3021965">
                <a:moveTo>
                  <a:pt x="2397073" y="3021940"/>
                </a:moveTo>
                <a:lnTo>
                  <a:pt x="109074" y="1707841"/>
                </a:lnTo>
                <a:lnTo>
                  <a:pt x="77185" y="1683989"/>
                </a:lnTo>
                <a:lnTo>
                  <a:pt x="50313" y="1655580"/>
                </a:lnTo>
                <a:lnTo>
                  <a:pt x="28809" y="1623107"/>
                </a:lnTo>
                <a:lnTo>
                  <a:pt x="13022" y="1587062"/>
                </a:lnTo>
                <a:lnTo>
                  <a:pt x="3302" y="1547939"/>
                </a:lnTo>
                <a:lnTo>
                  <a:pt x="0" y="1506230"/>
                </a:lnTo>
                <a:lnTo>
                  <a:pt x="651" y="1492615"/>
                </a:lnTo>
                <a:lnTo>
                  <a:pt x="7153" y="1452844"/>
                </a:lnTo>
                <a:lnTo>
                  <a:pt x="20036" y="1415716"/>
                </a:lnTo>
                <a:lnTo>
                  <a:pt x="39064" y="1381418"/>
                </a:lnTo>
                <a:lnTo>
                  <a:pt x="63824" y="1350744"/>
                </a:lnTo>
                <a:lnTo>
                  <a:pt x="93950" y="1324339"/>
                </a:lnTo>
                <a:lnTo>
                  <a:pt x="2397073" y="0"/>
                </a:lnTo>
                <a:lnTo>
                  <a:pt x="2397073" y="50417"/>
                </a:lnTo>
                <a:lnTo>
                  <a:pt x="129984" y="1352564"/>
                </a:lnTo>
                <a:lnTo>
                  <a:pt x="119419" y="1359891"/>
                </a:lnTo>
                <a:lnTo>
                  <a:pt x="83458" y="1395388"/>
                </a:lnTo>
                <a:lnTo>
                  <a:pt x="63609" y="1428195"/>
                </a:lnTo>
                <a:lnTo>
                  <a:pt x="50406" y="1465975"/>
                </a:lnTo>
                <a:lnTo>
                  <a:pt x="44339" y="1508409"/>
                </a:lnTo>
                <a:lnTo>
                  <a:pt x="43986" y="1523541"/>
                </a:lnTo>
                <a:lnTo>
                  <a:pt x="45327" y="1536979"/>
                </a:lnTo>
                <a:lnTo>
                  <a:pt x="54784" y="1575578"/>
                </a:lnTo>
                <a:lnTo>
                  <a:pt x="71955" y="1610850"/>
                </a:lnTo>
                <a:lnTo>
                  <a:pt x="96281" y="1641824"/>
                </a:lnTo>
                <a:lnTo>
                  <a:pt x="127201" y="1667527"/>
                </a:lnTo>
                <a:lnTo>
                  <a:pt x="2397073" y="2971580"/>
                </a:lnTo>
                <a:lnTo>
                  <a:pt x="2397073" y="302194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19483388" y="1743075"/>
            <a:ext cx="620712" cy="982663"/>
          </a:xfrm>
          <a:custGeom>
            <a:avLst/>
            <a:gdLst>
              <a:gd name="T0" fmla="*/ 565862 w 621665"/>
              <a:gd name="T1" fmla="*/ 963246 h 982980"/>
              <a:gd name="T2" fmla="*/ 99331 w 621665"/>
              <a:gd name="T3" fmla="*/ 674742 h 982980"/>
              <a:gd name="T4" fmla="*/ 70290 w 621665"/>
              <a:gd name="T5" fmla="*/ 651355 h 982980"/>
              <a:gd name="T6" fmla="*/ 45818 w 621665"/>
              <a:gd name="T7" fmla="*/ 623499 h 982980"/>
              <a:gd name="T8" fmla="*/ 26235 w 621665"/>
              <a:gd name="T9" fmla="*/ 591660 h 982980"/>
              <a:gd name="T10" fmla="*/ 11858 w 621665"/>
              <a:gd name="T11" fmla="*/ 556314 h 982980"/>
              <a:gd name="T12" fmla="*/ 2997 w 621665"/>
              <a:gd name="T13" fmla="*/ 517957 h 982980"/>
              <a:gd name="T14" fmla="*/ 0 w 621665"/>
              <a:gd name="T15" fmla="*/ 477060 h 982980"/>
              <a:gd name="T16" fmla="*/ 590 w 621665"/>
              <a:gd name="T17" fmla="*/ 463709 h 982980"/>
              <a:gd name="T18" fmla="*/ 6542 w 621665"/>
              <a:gd name="T19" fmla="*/ 424610 h 982980"/>
              <a:gd name="T20" fmla="*/ 18247 w 621665"/>
              <a:gd name="T21" fmla="*/ 388308 h 982980"/>
              <a:gd name="T22" fmla="*/ 35573 w 621665"/>
              <a:gd name="T23" fmla="*/ 354678 h 982980"/>
              <a:gd name="T24" fmla="*/ 58123 w 621665"/>
              <a:gd name="T25" fmla="*/ 324603 h 982980"/>
              <a:gd name="T26" fmla="*/ 85557 w 621665"/>
              <a:gd name="T27" fmla="*/ 298711 h 982980"/>
              <a:gd name="T28" fmla="*/ 565862 w 621665"/>
              <a:gd name="T29" fmla="*/ 0 h 982980"/>
              <a:gd name="T30" fmla="*/ 565862 w 621665"/>
              <a:gd name="T31" fmla="*/ 49549 h 982980"/>
              <a:gd name="T32" fmla="*/ 118350 w 621665"/>
              <a:gd name="T33" fmla="*/ 326278 h 982980"/>
              <a:gd name="T34" fmla="*/ 108745 w 621665"/>
              <a:gd name="T35" fmla="*/ 333458 h 982980"/>
              <a:gd name="T36" fmla="*/ 76024 w 621665"/>
              <a:gd name="T37" fmla="*/ 368265 h 982980"/>
              <a:gd name="T38" fmla="*/ 57946 w 621665"/>
              <a:gd name="T39" fmla="*/ 400439 h 982980"/>
              <a:gd name="T40" fmla="*/ 45889 w 621665"/>
              <a:gd name="T41" fmla="*/ 437588 h 982980"/>
              <a:gd name="T42" fmla="*/ 40372 w 621665"/>
              <a:gd name="T43" fmla="*/ 479086 h 982980"/>
              <a:gd name="T44" fmla="*/ 40051 w 621665"/>
              <a:gd name="T45" fmla="*/ 493920 h 982980"/>
              <a:gd name="T46" fmla="*/ 41264 w 621665"/>
              <a:gd name="T47" fmla="*/ 507104 h 982980"/>
              <a:gd name="T48" fmla="*/ 49855 w 621665"/>
              <a:gd name="T49" fmla="*/ 544978 h 982980"/>
              <a:gd name="T50" fmla="*/ 65467 w 621665"/>
              <a:gd name="T51" fmla="*/ 579586 h 982980"/>
              <a:gd name="T52" fmla="*/ 87576 w 621665"/>
              <a:gd name="T53" fmla="*/ 609980 h 982980"/>
              <a:gd name="T54" fmla="*/ 115660 w 621665"/>
              <a:gd name="T55" fmla="*/ 635204 h 982980"/>
              <a:gd name="T56" fmla="*/ 565862 w 621665"/>
              <a:gd name="T57" fmla="*/ 914100 h 982980"/>
              <a:gd name="T58" fmla="*/ 565862 w 621665"/>
              <a:gd name="T59" fmla="*/ 963246 h 98298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21665" h="982980">
                <a:moveTo>
                  <a:pt x="621375" y="982386"/>
                </a:moveTo>
                <a:lnTo>
                  <a:pt x="109074" y="688149"/>
                </a:lnTo>
                <a:lnTo>
                  <a:pt x="77185" y="664297"/>
                </a:lnTo>
                <a:lnTo>
                  <a:pt x="50313" y="635888"/>
                </a:lnTo>
                <a:lnTo>
                  <a:pt x="28809" y="603415"/>
                </a:lnTo>
                <a:lnTo>
                  <a:pt x="13022" y="567370"/>
                </a:lnTo>
                <a:lnTo>
                  <a:pt x="3302" y="528247"/>
                </a:lnTo>
                <a:lnTo>
                  <a:pt x="0" y="486538"/>
                </a:lnTo>
                <a:lnTo>
                  <a:pt x="651" y="472923"/>
                </a:lnTo>
                <a:lnTo>
                  <a:pt x="7183" y="433046"/>
                </a:lnTo>
                <a:lnTo>
                  <a:pt x="20036" y="396024"/>
                </a:lnTo>
                <a:lnTo>
                  <a:pt x="39064" y="361726"/>
                </a:lnTo>
                <a:lnTo>
                  <a:pt x="63824" y="331053"/>
                </a:lnTo>
                <a:lnTo>
                  <a:pt x="93950" y="304647"/>
                </a:lnTo>
                <a:lnTo>
                  <a:pt x="621375" y="0"/>
                </a:lnTo>
                <a:lnTo>
                  <a:pt x="621375" y="50525"/>
                </a:lnTo>
                <a:lnTo>
                  <a:pt x="129962" y="332760"/>
                </a:lnTo>
                <a:lnTo>
                  <a:pt x="119413" y="340085"/>
                </a:lnTo>
                <a:lnTo>
                  <a:pt x="83482" y="375582"/>
                </a:lnTo>
                <a:lnTo>
                  <a:pt x="63629" y="408395"/>
                </a:lnTo>
                <a:lnTo>
                  <a:pt x="50391" y="446283"/>
                </a:lnTo>
                <a:lnTo>
                  <a:pt x="44334" y="488606"/>
                </a:lnTo>
                <a:lnTo>
                  <a:pt x="43979" y="503733"/>
                </a:lnTo>
                <a:lnTo>
                  <a:pt x="45312" y="517181"/>
                </a:lnTo>
                <a:lnTo>
                  <a:pt x="54748" y="555806"/>
                </a:lnTo>
                <a:lnTo>
                  <a:pt x="71891" y="591102"/>
                </a:lnTo>
                <a:lnTo>
                  <a:pt x="96168" y="622099"/>
                </a:lnTo>
                <a:lnTo>
                  <a:pt x="127008" y="647827"/>
                </a:lnTo>
                <a:lnTo>
                  <a:pt x="621375" y="932263"/>
                </a:lnTo>
                <a:lnTo>
                  <a:pt x="621375" y="98238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3532188" y="3556000"/>
            <a:ext cx="3871912" cy="4375150"/>
          </a:xfrm>
          <a:custGeom>
            <a:avLst/>
            <a:gdLst>
              <a:gd name="T0" fmla="*/ 3633942 w 3870959"/>
              <a:gd name="T1" fmla="*/ 4406250 h 4374515"/>
              <a:gd name="T2" fmla="*/ 110736 w 3870959"/>
              <a:gd name="T3" fmla="*/ 2405314 h 4374515"/>
              <a:gd name="T4" fmla="*/ 51108 w 3870959"/>
              <a:gd name="T5" fmla="*/ 2352581 h 4374515"/>
              <a:gd name="T6" fmla="*/ 13222 w 3870959"/>
              <a:gd name="T7" fmla="*/ 2283464 h 4374515"/>
              <a:gd name="T8" fmla="*/ 0 w 3870959"/>
              <a:gd name="T9" fmla="*/ 2201909 h 4374515"/>
              <a:gd name="T10" fmla="*/ 7312 w 3870959"/>
              <a:gd name="T11" fmla="*/ 2148004 h 4374515"/>
              <a:gd name="T12" fmla="*/ 39748 w 3870959"/>
              <a:gd name="T13" fmla="*/ 2076005 h 4374515"/>
              <a:gd name="T14" fmla="*/ 95451 w 3870959"/>
              <a:gd name="T15" fmla="*/ 2018444 h 4374515"/>
              <a:gd name="T16" fmla="*/ 3615761 w 3870959"/>
              <a:gd name="T17" fmla="*/ 12588 h 4374515"/>
              <a:gd name="T18" fmla="*/ 3691813 w 3870959"/>
              <a:gd name="T19" fmla="*/ 0 h 4374515"/>
              <a:gd name="T20" fmla="*/ 3752484 w 3870959"/>
              <a:gd name="T21" fmla="*/ 8087 h 4374515"/>
              <a:gd name="T22" fmla="*/ 3826466 w 3870959"/>
              <a:gd name="T23" fmla="*/ 41704 h 4374515"/>
              <a:gd name="T24" fmla="*/ 3691813 w 3870959"/>
              <a:gd name="T25" fmla="*/ 43922 h 4374515"/>
              <a:gd name="T26" fmla="*/ 3643693 w 3870959"/>
              <a:gd name="T27" fmla="*/ 50137 h 4374515"/>
              <a:gd name="T28" fmla="*/ 132095 w 3870959"/>
              <a:gd name="T29" fmla="*/ 2046829 h 4374515"/>
              <a:gd name="T30" fmla="*/ 70734 w 3870959"/>
              <a:gd name="T31" fmla="*/ 2111525 h 4374515"/>
              <a:gd name="T32" fmla="*/ 46388 w 3870959"/>
              <a:gd name="T33" fmla="*/ 2189284 h 4374515"/>
              <a:gd name="T34" fmla="*/ 46166 w 3870959"/>
              <a:gd name="T35" fmla="*/ 2232887 h 4374515"/>
              <a:gd name="T36" fmla="*/ 73160 w 3870959"/>
              <a:gd name="T37" fmla="*/ 2307460 h 4374515"/>
              <a:gd name="T38" fmla="*/ 129129 w 3870959"/>
              <a:gd name="T39" fmla="*/ 2364685 h 4374515"/>
              <a:gd name="T40" fmla="*/ 3645468 w 3870959"/>
              <a:gd name="T41" fmla="*/ 4363427 h 4374515"/>
              <a:gd name="T42" fmla="*/ 3699935 w 3870959"/>
              <a:gd name="T43" fmla="*/ 4369313 h 4374515"/>
              <a:gd name="T44" fmla="*/ 3821818 w 3870959"/>
              <a:gd name="T45" fmla="*/ 4374774 h 4374515"/>
              <a:gd name="T46" fmla="*/ 3738697 w 3870959"/>
              <a:gd name="T47" fmla="*/ 4408414 h 4374515"/>
              <a:gd name="T48" fmla="*/ 3684855 w 3870959"/>
              <a:gd name="T49" fmla="*/ 4413356 h 4374515"/>
              <a:gd name="T50" fmla="*/ 3699935 w 3870959"/>
              <a:gd name="T51" fmla="*/ 4369313 h 4374515"/>
              <a:gd name="T52" fmla="*/ 3723163 w 3870959"/>
              <a:gd name="T53" fmla="*/ 4366725 h 4374515"/>
              <a:gd name="T54" fmla="*/ 3810358 w 3870959"/>
              <a:gd name="T55" fmla="*/ 4328982 h 4374515"/>
              <a:gd name="T56" fmla="*/ 3862212 w 3870959"/>
              <a:gd name="T57" fmla="*/ 4268614 h 4374515"/>
              <a:gd name="T58" fmla="*/ 3884360 w 3870959"/>
              <a:gd name="T59" fmla="*/ 4192076 h 4374515"/>
              <a:gd name="T60" fmla="*/ 3883734 w 3870959"/>
              <a:gd name="T61" fmla="*/ 214403 h 4374515"/>
              <a:gd name="T62" fmla="*/ 3859570 w 3870959"/>
              <a:gd name="T63" fmla="*/ 141328 h 4374515"/>
              <a:gd name="T64" fmla="*/ 3804561 w 3870959"/>
              <a:gd name="T65" fmla="*/ 81364 h 4374515"/>
              <a:gd name="T66" fmla="*/ 3730353 w 3870959"/>
              <a:gd name="T67" fmla="*/ 47923 h 4374515"/>
              <a:gd name="T68" fmla="*/ 3829582 w 3870959"/>
              <a:gd name="T69" fmla="*/ 43922 h 4374515"/>
              <a:gd name="T70" fmla="*/ 3892096 w 3870959"/>
              <a:gd name="T71" fmla="*/ 108295 h 4374515"/>
              <a:gd name="T72" fmla="*/ 3923140 w 3870959"/>
              <a:gd name="T73" fmla="*/ 181146 h 4374515"/>
              <a:gd name="T74" fmla="*/ 3929254 w 3870959"/>
              <a:gd name="T75" fmla="*/ 4183886 h 4374515"/>
              <a:gd name="T76" fmla="*/ 3921879 w 3870959"/>
              <a:gd name="T77" fmla="*/ 4237382 h 4374515"/>
              <a:gd name="T78" fmla="*/ 3889237 w 3870959"/>
              <a:gd name="T79" fmla="*/ 4309359 h 4374515"/>
              <a:gd name="T80" fmla="*/ 3833224 w 3870959"/>
              <a:gd name="T81" fmla="*/ 436693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4" y="4374453"/>
                </a:moveTo>
                <a:lnTo>
                  <a:pt x="3579783" y="4367410"/>
                </a:lnTo>
                <a:lnTo>
                  <a:pt x="3543250" y="4354852"/>
                </a:lnTo>
                <a:lnTo>
                  <a:pt x="109089" y="2384112"/>
                </a:lnTo>
                <a:lnTo>
                  <a:pt x="77220" y="2360252"/>
                </a:lnTo>
                <a:lnTo>
                  <a:pt x="50351" y="2331843"/>
                </a:lnTo>
                <a:lnTo>
                  <a:pt x="28839" y="2299374"/>
                </a:lnTo>
                <a:lnTo>
                  <a:pt x="13039" y="2263335"/>
                </a:lnTo>
                <a:lnTo>
                  <a:pt x="3307" y="2224214"/>
                </a:lnTo>
                <a:lnTo>
                  <a:pt x="0" y="2182501"/>
                </a:lnTo>
                <a:lnTo>
                  <a:pt x="656" y="2168886"/>
                </a:lnTo>
                <a:lnTo>
                  <a:pt x="7190" y="2129070"/>
                </a:lnTo>
                <a:lnTo>
                  <a:pt x="20086" y="2091995"/>
                </a:lnTo>
                <a:lnTo>
                  <a:pt x="39138" y="2057705"/>
                </a:lnTo>
                <a:lnTo>
                  <a:pt x="63917" y="2027043"/>
                </a:lnTo>
                <a:lnTo>
                  <a:pt x="94048" y="2000650"/>
                </a:lnTo>
                <a:lnTo>
                  <a:pt x="3526062" y="28054"/>
                </a:lnTo>
                <a:lnTo>
                  <a:pt x="3561873" y="12466"/>
                </a:lnTo>
                <a:lnTo>
                  <a:pt x="3599002" y="3115"/>
                </a:lnTo>
                <a:lnTo>
                  <a:pt x="3636791" y="0"/>
                </a:lnTo>
                <a:lnTo>
                  <a:pt x="3647806" y="264"/>
                </a:lnTo>
                <a:lnTo>
                  <a:pt x="3696558" y="8026"/>
                </a:lnTo>
                <a:lnTo>
                  <a:pt x="3733291" y="21319"/>
                </a:lnTo>
                <a:lnTo>
                  <a:pt x="3769438" y="41338"/>
                </a:lnTo>
                <a:lnTo>
                  <a:pt x="3772508" y="43556"/>
                </a:lnTo>
                <a:lnTo>
                  <a:pt x="3636791" y="43556"/>
                </a:lnTo>
                <a:lnTo>
                  <a:pt x="3627164" y="43809"/>
                </a:lnTo>
                <a:lnTo>
                  <a:pt x="3589387" y="49710"/>
                </a:lnTo>
                <a:lnTo>
                  <a:pt x="3553199" y="63169"/>
                </a:lnTo>
                <a:lnTo>
                  <a:pt x="130141" y="2028784"/>
                </a:lnTo>
                <a:lnTo>
                  <a:pt x="100319" y="2052641"/>
                </a:lnTo>
                <a:lnTo>
                  <a:pt x="69697" y="2092914"/>
                </a:lnTo>
                <a:lnTo>
                  <a:pt x="54167" y="2129270"/>
                </a:lnTo>
                <a:lnTo>
                  <a:pt x="45717" y="2169986"/>
                </a:lnTo>
                <a:lnTo>
                  <a:pt x="44162" y="2199758"/>
                </a:lnTo>
                <a:lnTo>
                  <a:pt x="45495" y="2213204"/>
                </a:lnTo>
                <a:lnTo>
                  <a:pt x="54924" y="2251827"/>
                </a:lnTo>
                <a:lnTo>
                  <a:pt x="72062" y="2287120"/>
                </a:lnTo>
                <a:lnTo>
                  <a:pt x="96342" y="2318114"/>
                </a:lnTo>
                <a:lnTo>
                  <a:pt x="127202" y="2343840"/>
                </a:lnTo>
                <a:lnTo>
                  <a:pt x="3545601" y="4307440"/>
                </a:lnTo>
                <a:lnTo>
                  <a:pt x="3591137" y="4324964"/>
                </a:lnTo>
                <a:lnTo>
                  <a:pt x="3630457" y="4330475"/>
                </a:lnTo>
                <a:lnTo>
                  <a:pt x="3644791" y="4330798"/>
                </a:lnTo>
                <a:lnTo>
                  <a:pt x="3772684" y="4330798"/>
                </a:lnTo>
                <a:lnTo>
                  <a:pt x="3764858" y="4336210"/>
                </a:lnTo>
                <a:lnTo>
                  <a:pt x="3730761" y="4354632"/>
                </a:lnTo>
                <a:lnTo>
                  <a:pt x="3682976" y="4369554"/>
                </a:lnTo>
                <a:lnTo>
                  <a:pt x="3643755" y="4374170"/>
                </a:lnTo>
                <a:lnTo>
                  <a:pt x="3629934" y="4374453"/>
                </a:lnTo>
                <a:close/>
              </a:path>
              <a:path w="3870959" h="4374515">
                <a:moveTo>
                  <a:pt x="3772684" y="4330798"/>
                </a:moveTo>
                <a:lnTo>
                  <a:pt x="3644791" y="4330798"/>
                </a:lnTo>
                <a:lnTo>
                  <a:pt x="3656178" y="4329911"/>
                </a:lnTo>
                <a:lnTo>
                  <a:pt x="3667674" y="4328233"/>
                </a:lnTo>
                <a:lnTo>
                  <a:pt x="3716026" y="4312589"/>
                </a:lnTo>
                <a:lnTo>
                  <a:pt x="3753570" y="4290824"/>
                </a:lnTo>
                <a:lnTo>
                  <a:pt x="3782487" y="4263395"/>
                </a:lnTo>
                <a:lnTo>
                  <a:pt x="3804650" y="4230987"/>
                </a:lnTo>
                <a:lnTo>
                  <a:pt x="3819498" y="4194573"/>
                </a:lnTo>
                <a:lnTo>
                  <a:pt x="3826469" y="4155124"/>
                </a:lnTo>
                <a:lnTo>
                  <a:pt x="3826797" y="225470"/>
                </a:lnTo>
                <a:lnTo>
                  <a:pt x="3825852" y="212512"/>
                </a:lnTo>
                <a:lnTo>
                  <a:pt x="3817810" y="175017"/>
                </a:lnTo>
                <a:lnTo>
                  <a:pt x="3802049" y="140104"/>
                </a:lnTo>
                <a:lnTo>
                  <a:pt x="3778691" y="108425"/>
                </a:lnTo>
                <a:lnTo>
                  <a:pt x="3747858" y="80632"/>
                </a:lnTo>
                <a:lnTo>
                  <a:pt x="3711466" y="59082"/>
                </a:lnTo>
                <a:lnTo>
                  <a:pt x="3674757" y="47496"/>
                </a:lnTo>
                <a:lnTo>
                  <a:pt x="3636791" y="43556"/>
                </a:lnTo>
                <a:lnTo>
                  <a:pt x="3772508" y="43556"/>
                </a:lnTo>
                <a:lnTo>
                  <a:pt x="3809955" y="76200"/>
                </a:lnTo>
                <a:lnTo>
                  <a:pt x="3834090" y="107319"/>
                </a:lnTo>
                <a:lnTo>
                  <a:pt x="3852452" y="141987"/>
                </a:lnTo>
                <a:lnTo>
                  <a:pt x="3864670" y="179560"/>
                </a:lnTo>
                <a:lnTo>
                  <a:pt x="3870370" y="219394"/>
                </a:lnTo>
                <a:lnTo>
                  <a:pt x="3870694" y="4147006"/>
                </a:lnTo>
                <a:lnTo>
                  <a:pt x="3869999" y="4160567"/>
                </a:lnTo>
                <a:lnTo>
                  <a:pt x="3863429" y="4200029"/>
                </a:lnTo>
                <a:lnTo>
                  <a:pt x="3850404" y="4237174"/>
                </a:lnTo>
                <a:lnTo>
                  <a:pt x="3831273" y="4271374"/>
                </a:lnTo>
                <a:lnTo>
                  <a:pt x="3806387" y="4302005"/>
                </a:lnTo>
                <a:lnTo>
                  <a:pt x="3776095" y="4328439"/>
                </a:lnTo>
                <a:lnTo>
                  <a:pt x="3772684" y="433079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9193213" y="5359400"/>
            <a:ext cx="6132512" cy="5949950"/>
          </a:xfrm>
          <a:custGeom>
            <a:avLst/>
            <a:gdLst>
              <a:gd name="T0" fmla="*/ 3967452 w 6132194"/>
              <a:gd name="T1" fmla="*/ 5987891 h 5949315"/>
              <a:gd name="T2" fmla="*/ 168802 w 6132194"/>
              <a:gd name="T3" fmla="*/ 3798463 h 5949315"/>
              <a:gd name="T4" fmla="*/ 107759 w 6132194"/>
              <a:gd name="T5" fmla="*/ 3749281 h 5949315"/>
              <a:gd name="T6" fmla="*/ 59295 w 6132194"/>
              <a:gd name="T7" fmla="*/ 3689703 h 5949315"/>
              <a:gd name="T8" fmla="*/ 18153 w 6132194"/>
              <a:gd name="T9" fmla="*/ 3603476 h 5949315"/>
              <a:gd name="T10" fmla="*/ 2055 w 6132194"/>
              <a:gd name="T11" fmla="*/ 3527382 h 5949315"/>
              <a:gd name="T12" fmla="*/ 516 w 6132194"/>
              <a:gd name="T13" fmla="*/ 3467603 h 5949315"/>
              <a:gd name="T14" fmla="*/ 12695 w 6132194"/>
              <a:gd name="T15" fmla="*/ 3390245 h 5949315"/>
              <a:gd name="T16" fmla="*/ 49317 w 6132194"/>
              <a:gd name="T17" fmla="*/ 3301779 h 5949315"/>
              <a:gd name="T18" fmla="*/ 107759 w 6132194"/>
              <a:gd name="T19" fmla="*/ 3225893 h 5949315"/>
              <a:gd name="T20" fmla="*/ 168802 w 6132194"/>
              <a:gd name="T21" fmla="*/ 3176698 h 5949315"/>
              <a:gd name="T22" fmla="*/ 5630245 w 6132194"/>
              <a:gd name="T23" fmla="*/ 31689 h 5949315"/>
              <a:gd name="T24" fmla="*/ 5703821 w 6132194"/>
              <a:gd name="T25" fmla="*/ 7936 h 5949315"/>
              <a:gd name="T26" fmla="*/ 5779475 w 6132194"/>
              <a:gd name="T27" fmla="*/ 0 h 5949315"/>
              <a:gd name="T28" fmla="*/ 5831457 w 6132194"/>
              <a:gd name="T29" fmla="*/ 3699 h 5949315"/>
              <a:gd name="T30" fmla="*/ 5905911 w 6132194"/>
              <a:gd name="T31" fmla="*/ 22495 h 5949315"/>
              <a:gd name="T32" fmla="*/ 5953732 w 6132194"/>
              <a:gd name="T33" fmla="*/ 43884 h 5949315"/>
              <a:gd name="T34" fmla="*/ 5775198 w 6132194"/>
              <a:gd name="T35" fmla="*/ 43913 h 5949315"/>
              <a:gd name="T36" fmla="*/ 5699187 w 6132194"/>
              <a:gd name="T37" fmla="*/ 54098 h 5949315"/>
              <a:gd name="T38" fmla="*/ 5626915 w 6132194"/>
              <a:gd name="T39" fmla="*/ 81991 h 5949315"/>
              <a:gd name="T40" fmla="*/ 164554 w 6132194"/>
              <a:gd name="T41" fmla="*/ 3233874 h 5949315"/>
              <a:gd name="T42" fmla="*/ 96233 w 6132194"/>
              <a:gd name="T43" fmla="*/ 3309352 h 5949315"/>
              <a:gd name="T44" fmla="*/ 55118 w 6132194"/>
              <a:gd name="T45" fmla="*/ 3401740 h 5949315"/>
              <a:gd name="T46" fmla="*/ 43911 w 6132194"/>
              <a:gd name="T47" fmla="*/ 3487614 h 5949315"/>
              <a:gd name="T48" fmla="*/ 51145 w 6132194"/>
              <a:gd name="T49" fmla="*/ 3556822 h 5949315"/>
              <a:gd name="T50" fmla="*/ 87433 w 6132194"/>
              <a:gd name="T51" fmla="*/ 3651456 h 5949315"/>
              <a:gd name="T52" fmla="*/ 151403 w 6132194"/>
              <a:gd name="T53" fmla="*/ 3730123 h 5949315"/>
              <a:gd name="T54" fmla="*/ 207862 w 6132194"/>
              <a:gd name="T55" fmla="*/ 3770936 h 5949315"/>
              <a:gd name="T56" fmla="*/ 6151266 w 6132194"/>
              <a:gd name="T57" fmla="*/ 5987891 h 5949315"/>
              <a:gd name="T58" fmla="*/ 6107269 w 6132194"/>
              <a:gd name="T59" fmla="*/ 371632 h 5949315"/>
              <a:gd name="T60" fmla="*/ 6100045 w 6132194"/>
              <a:gd name="T61" fmla="*/ 302389 h 5949315"/>
              <a:gd name="T62" fmla="*/ 6063343 w 6132194"/>
              <a:gd name="T63" fmla="*/ 207505 h 5949315"/>
              <a:gd name="T64" fmla="*/ 5997936 w 6132194"/>
              <a:gd name="T65" fmla="*/ 128025 h 5949315"/>
              <a:gd name="T66" fmla="*/ 5916454 w 6132194"/>
              <a:gd name="T67" fmla="*/ 74293 h 5949315"/>
              <a:gd name="T68" fmla="*/ 5843069 w 6132194"/>
              <a:gd name="T69" fmla="*/ 50233 h 5949315"/>
              <a:gd name="T70" fmla="*/ 5779475 w 6132194"/>
              <a:gd name="T71" fmla="*/ 43884 h 5949315"/>
              <a:gd name="T72" fmla="*/ 5998844 w 6132194"/>
              <a:gd name="T73" fmla="*/ 71999 h 5949315"/>
              <a:gd name="T74" fmla="*/ 6056825 w 6132194"/>
              <a:gd name="T75" fmla="*/ 123935 h 5949315"/>
              <a:gd name="T76" fmla="*/ 6111082 w 6132194"/>
              <a:gd name="T77" fmla="*/ 202656 h 5949315"/>
              <a:gd name="T78" fmla="*/ 6138579 w 6132194"/>
              <a:gd name="T79" fmla="*/ 274269 h 5949315"/>
              <a:gd name="T80" fmla="*/ 6150747 w 6132194"/>
              <a:gd name="T81" fmla="*/ 351602 h 5949315"/>
              <a:gd name="T82" fmla="*/ 6151266 w 6132194"/>
              <a:gd name="T83" fmla="*/ 5987891 h 59493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32194" h="5949315">
                <a:moveTo>
                  <a:pt x="4042616" y="5949033"/>
                </a:moveTo>
                <a:lnTo>
                  <a:pt x="3954925" y="5949033"/>
                </a:lnTo>
                <a:lnTo>
                  <a:pt x="185308" y="3784199"/>
                </a:lnTo>
                <a:lnTo>
                  <a:pt x="168253" y="3773815"/>
                </a:lnTo>
                <a:lnTo>
                  <a:pt x="136318" y="3750789"/>
                </a:lnTo>
                <a:lnTo>
                  <a:pt x="107393" y="3724949"/>
                </a:lnTo>
                <a:lnTo>
                  <a:pt x="81613" y="3696528"/>
                </a:lnTo>
                <a:lnTo>
                  <a:pt x="59112" y="3665759"/>
                </a:lnTo>
                <a:lnTo>
                  <a:pt x="31805" y="3615713"/>
                </a:lnTo>
                <a:lnTo>
                  <a:pt x="18092" y="3580094"/>
                </a:lnTo>
                <a:lnTo>
                  <a:pt x="8130" y="3542944"/>
                </a:lnTo>
                <a:lnTo>
                  <a:pt x="2055" y="3504495"/>
                </a:lnTo>
                <a:lnTo>
                  <a:pt x="0" y="3464982"/>
                </a:lnTo>
                <a:lnTo>
                  <a:pt x="516" y="3445100"/>
                </a:lnTo>
                <a:lnTo>
                  <a:pt x="4598" y="3406078"/>
                </a:lnTo>
                <a:lnTo>
                  <a:pt x="12634" y="3368241"/>
                </a:lnTo>
                <a:lnTo>
                  <a:pt x="24488" y="3331820"/>
                </a:lnTo>
                <a:lnTo>
                  <a:pt x="49134" y="3280354"/>
                </a:lnTo>
                <a:lnTo>
                  <a:pt x="81613" y="3233385"/>
                </a:lnTo>
                <a:lnTo>
                  <a:pt x="107393" y="3204960"/>
                </a:lnTo>
                <a:lnTo>
                  <a:pt x="136318" y="3179115"/>
                </a:lnTo>
                <a:lnTo>
                  <a:pt x="168253" y="3156083"/>
                </a:lnTo>
                <a:lnTo>
                  <a:pt x="5577213" y="49233"/>
                </a:lnTo>
                <a:lnTo>
                  <a:pt x="5612463" y="31506"/>
                </a:lnTo>
                <a:lnTo>
                  <a:pt x="5648748" y="17720"/>
                </a:lnTo>
                <a:lnTo>
                  <a:pt x="5685808" y="7875"/>
                </a:lnTo>
                <a:lnTo>
                  <a:pt x="5735983" y="874"/>
                </a:lnTo>
                <a:lnTo>
                  <a:pt x="5761223" y="0"/>
                </a:lnTo>
                <a:lnTo>
                  <a:pt x="5762643" y="2"/>
                </a:lnTo>
                <a:lnTo>
                  <a:pt x="5813039" y="3699"/>
                </a:lnTo>
                <a:lnTo>
                  <a:pt x="5850455" y="11066"/>
                </a:lnTo>
                <a:lnTo>
                  <a:pt x="5887258" y="22373"/>
                </a:lnTo>
                <a:lnTo>
                  <a:pt x="5923189" y="37620"/>
                </a:lnTo>
                <a:lnTo>
                  <a:pt x="5934929" y="43579"/>
                </a:lnTo>
                <a:lnTo>
                  <a:pt x="5761223" y="43579"/>
                </a:lnTo>
                <a:lnTo>
                  <a:pt x="5756959" y="43608"/>
                </a:lnTo>
                <a:lnTo>
                  <a:pt x="5718813" y="46415"/>
                </a:lnTo>
                <a:lnTo>
                  <a:pt x="5681190" y="53732"/>
                </a:lnTo>
                <a:lnTo>
                  <a:pt x="5644498" y="65444"/>
                </a:lnTo>
                <a:lnTo>
                  <a:pt x="5609145" y="81442"/>
                </a:lnTo>
                <a:lnTo>
                  <a:pt x="207191" y="3183428"/>
                </a:lnTo>
                <a:lnTo>
                  <a:pt x="164005" y="3212888"/>
                </a:lnTo>
                <a:lnTo>
                  <a:pt x="126783" y="3247936"/>
                </a:lnTo>
                <a:lnTo>
                  <a:pt x="95928" y="3287877"/>
                </a:lnTo>
                <a:lnTo>
                  <a:pt x="71845" y="3332017"/>
                </a:lnTo>
                <a:lnTo>
                  <a:pt x="54935" y="3379664"/>
                </a:lnTo>
                <a:lnTo>
                  <a:pt x="45602" y="3430123"/>
                </a:lnTo>
                <a:lnTo>
                  <a:pt x="43789" y="3464982"/>
                </a:lnTo>
                <a:lnTo>
                  <a:pt x="44245" y="3482512"/>
                </a:lnTo>
                <a:lnTo>
                  <a:pt x="50962" y="3533742"/>
                </a:lnTo>
                <a:lnTo>
                  <a:pt x="65391" y="3582389"/>
                </a:lnTo>
                <a:lnTo>
                  <a:pt x="87128" y="3627762"/>
                </a:lnTo>
                <a:lnTo>
                  <a:pt x="115770" y="3669168"/>
                </a:lnTo>
                <a:lnTo>
                  <a:pt x="150915" y="3705915"/>
                </a:lnTo>
                <a:lnTo>
                  <a:pt x="192158" y="3737311"/>
                </a:lnTo>
                <a:lnTo>
                  <a:pt x="207191" y="3746467"/>
                </a:lnTo>
                <a:lnTo>
                  <a:pt x="4042616" y="5949033"/>
                </a:lnTo>
              </a:path>
              <a:path w="6132194" h="5949315">
                <a:moveTo>
                  <a:pt x="6131839" y="5949033"/>
                </a:moveTo>
                <a:lnTo>
                  <a:pt x="6087981" y="5949033"/>
                </a:lnTo>
                <a:lnTo>
                  <a:pt x="6087981" y="369215"/>
                </a:lnTo>
                <a:lnTo>
                  <a:pt x="6087525" y="351684"/>
                </a:lnTo>
                <a:lnTo>
                  <a:pt x="6080780" y="300437"/>
                </a:lnTo>
                <a:lnTo>
                  <a:pt x="6066228" y="251714"/>
                </a:lnTo>
                <a:lnTo>
                  <a:pt x="6044193" y="206163"/>
                </a:lnTo>
                <a:lnTo>
                  <a:pt x="6015006" y="164433"/>
                </a:lnTo>
                <a:lnTo>
                  <a:pt x="5978993" y="127171"/>
                </a:lnTo>
                <a:lnTo>
                  <a:pt x="5936482" y="95027"/>
                </a:lnTo>
                <a:lnTo>
                  <a:pt x="5897769" y="73805"/>
                </a:lnTo>
                <a:lnTo>
                  <a:pt x="5861771" y="59700"/>
                </a:lnTo>
                <a:lnTo>
                  <a:pt x="5824615" y="49928"/>
                </a:lnTo>
                <a:lnTo>
                  <a:pt x="5786709" y="44603"/>
                </a:lnTo>
                <a:lnTo>
                  <a:pt x="5761223" y="43579"/>
                </a:lnTo>
                <a:lnTo>
                  <a:pt x="5934929" y="43579"/>
                </a:lnTo>
                <a:lnTo>
                  <a:pt x="5979898" y="71511"/>
                </a:lnTo>
                <a:lnTo>
                  <a:pt x="6010332" y="95978"/>
                </a:lnTo>
                <a:lnTo>
                  <a:pt x="6037696" y="123142"/>
                </a:lnTo>
                <a:lnTo>
                  <a:pt x="6061855" y="152769"/>
                </a:lnTo>
                <a:lnTo>
                  <a:pt x="6091782" y="201320"/>
                </a:lnTo>
                <a:lnTo>
                  <a:pt x="6107350" y="236146"/>
                </a:lnTo>
                <a:lnTo>
                  <a:pt x="6119192" y="272500"/>
                </a:lnTo>
                <a:lnTo>
                  <a:pt x="6127235" y="310329"/>
                </a:lnTo>
                <a:lnTo>
                  <a:pt x="6131322" y="349339"/>
                </a:lnTo>
                <a:lnTo>
                  <a:pt x="6131839" y="369215"/>
                </a:lnTo>
                <a:lnTo>
                  <a:pt x="6131839" y="59490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17356138" y="322263"/>
            <a:ext cx="2747962" cy="4375150"/>
          </a:xfrm>
          <a:custGeom>
            <a:avLst/>
            <a:gdLst>
              <a:gd name="T0" fmla="*/ 175392 w 2747644"/>
              <a:gd name="T1" fmla="*/ 4405382 h 4374515"/>
              <a:gd name="T2" fmla="*/ 101907 w 2747644"/>
              <a:gd name="T3" fmla="*/ 4371767 h 4374515"/>
              <a:gd name="T4" fmla="*/ 44269 w 2747644"/>
              <a:gd name="T5" fmla="*/ 4316093 h 4374515"/>
              <a:gd name="T6" fmla="*/ 9425 w 2747644"/>
              <a:gd name="T7" fmla="*/ 4245223 h 4374515"/>
              <a:gd name="T8" fmla="*/ 0 w 2747644"/>
              <a:gd name="T9" fmla="*/ 2993007 h 4374515"/>
              <a:gd name="T10" fmla="*/ 5320 w 2747644"/>
              <a:gd name="T11" fmla="*/ 184714 h 4374515"/>
              <a:gd name="T12" fmla="*/ 34704 w 2747644"/>
              <a:gd name="T13" fmla="*/ 112512 h 4374515"/>
              <a:gd name="T14" fmla="*/ 88380 w 2747644"/>
              <a:gd name="T15" fmla="*/ 52546 h 4374515"/>
              <a:gd name="T16" fmla="*/ 159985 w 2747644"/>
              <a:gd name="T17" fmla="*/ 12615 h 4374515"/>
              <a:gd name="T18" fmla="*/ 235331 w 2747644"/>
              <a:gd name="T19" fmla="*/ 0 h 4374515"/>
              <a:gd name="T20" fmla="*/ 292821 w 2747644"/>
              <a:gd name="T21" fmla="*/ 7218 h 4374515"/>
              <a:gd name="T22" fmla="*/ 374374 w 2747644"/>
              <a:gd name="T23" fmla="*/ 43945 h 4374515"/>
              <a:gd name="T24" fmla="*/ 227317 w 2747644"/>
              <a:gd name="T25" fmla="*/ 44122 h 4374515"/>
              <a:gd name="T26" fmla="*/ 142483 w 2747644"/>
              <a:gd name="T27" fmla="*/ 68960 h 4374515"/>
              <a:gd name="T28" fmla="*/ 80424 w 2747644"/>
              <a:gd name="T29" fmla="*/ 122548 h 4374515"/>
              <a:gd name="T30" fmla="*/ 48146 w 2747644"/>
              <a:gd name="T31" fmla="*/ 194539 h 4374515"/>
              <a:gd name="T32" fmla="*/ 43903 w 2747644"/>
              <a:gd name="T33" fmla="*/ 4182516 h 4374515"/>
              <a:gd name="T34" fmla="*/ 61669 w 2747644"/>
              <a:gd name="T35" fmla="*/ 4258743 h 4374515"/>
              <a:gd name="T36" fmla="*/ 109982 w 2747644"/>
              <a:gd name="T37" fmla="*/ 4321791 h 4374515"/>
              <a:gd name="T38" fmla="*/ 190426 w 2747644"/>
              <a:gd name="T39" fmla="*/ 4363589 h 4374515"/>
              <a:gd name="T40" fmla="*/ 245034 w 2747644"/>
              <a:gd name="T41" fmla="*/ 4369238 h 4374515"/>
              <a:gd name="T42" fmla="*/ 349172 w 2747644"/>
              <a:gd name="T43" fmla="*/ 4383931 h 4374515"/>
              <a:gd name="T44" fmla="*/ 266434 w 2747644"/>
              <a:gd name="T45" fmla="*/ 4410710 h 4374515"/>
              <a:gd name="T46" fmla="*/ 224432 w 2747644"/>
              <a:gd name="T47" fmla="*/ 4413198 h 4374515"/>
              <a:gd name="T48" fmla="*/ 322397 w 2747644"/>
              <a:gd name="T49" fmla="*/ 65145 h 4374515"/>
              <a:gd name="T50" fmla="*/ 248227 w 2747644"/>
              <a:gd name="T51" fmla="*/ 44386 h 4374515"/>
              <a:gd name="T52" fmla="*/ 374374 w 2747644"/>
              <a:gd name="T53" fmla="*/ 43945 h 4374515"/>
              <a:gd name="T54" fmla="*/ 2766916 w 2747644"/>
              <a:gd name="T55" fmla="*/ 1471258 h 4374515"/>
              <a:gd name="T56" fmla="*/ 245034 w 2747644"/>
              <a:gd name="T57" fmla="*/ 4369238 h 4374515"/>
              <a:gd name="T58" fmla="*/ 270704 w 2747644"/>
              <a:gd name="T59" fmla="*/ 4366110 h 4374515"/>
              <a:gd name="T60" fmla="*/ 2766916 w 2747644"/>
              <a:gd name="T61" fmla="*/ 2942052 h 4374515"/>
              <a:gd name="T62" fmla="*/ 374714 w 2747644"/>
              <a:gd name="T63" fmla="*/ 4369238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7644" h="4374515">
                <a:moveTo>
                  <a:pt x="222846" y="4374296"/>
                </a:moveTo>
                <a:lnTo>
                  <a:pt x="174172" y="4366549"/>
                </a:lnTo>
                <a:lnTo>
                  <a:pt x="137393" y="4353255"/>
                </a:lnTo>
                <a:lnTo>
                  <a:pt x="101175" y="4333232"/>
                </a:lnTo>
                <a:lnTo>
                  <a:pt x="69927" y="4307843"/>
                </a:lnTo>
                <a:lnTo>
                  <a:pt x="43964" y="4278047"/>
                </a:lnTo>
                <a:lnTo>
                  <a:pt x="23654" y="4244485"/>
                </a:lnTo>
                <a:lnTo>
                  <a:pt x="9364" y="4207801"/>
                </a:lnTo>
                <a:lnTo>
                  <a:pt x="1462" y="4168637"/>
                </a:lnTo>
                <a:lnTo>
                  <a:pt x="0" y="2966623"/>
                </a:lnTo>
                <a:lnTo>
                  <a:pt x="174" y="233063"/>
                </a:lnTo>
                <a:lnTo>
                  <a:pt x="5259" y="183067"/>
                </a:lnTo>
                <a:lnTo>
                  <a:pt x="16751" y="146050"/>
                </a:lnTo>
                <a:lnTo>
                  <a:pt x="34460" y="111536"/>
                </a:lnTo>
                <a:lnTo>
                  <a:pt x="58197" y="80035"/>
                </a:lnTo>
                <a:lnTo>
                  <a:pt x="87770" y="52058"/>
                </a:lnTo>
                <a:lnTo>
                  <a:pt x="122991" y="28116"/>
                </a:lnTo>
                <a:lnTo>
                  <a:pt x="158880" y="12493"/>
                </a:lnTo>
                <a:lnTo>
                  <a:pt x="196007" y="3122"/>
                </a:lnTo>
                <a:lnTo>
                  <a:pt x="233684" y="0"/>
                </a:lnTo>
                <a:lnTo>
                  <a:pt x="240624" y="104"/>
                </a:lnTo>
                <a:lnTo>
                  <a:pt x="290747" y="7157"/>
                </a:lnTo>
                <a:lnTo>
                  <a:pt x="327288" y="19711"/>
                </a:lnTo>
                <a:lnTo>
                  <a:pt x="371751" y="43579"/>
                </a:lnTo>
                <a:lnTo>
                  <a:pt x="233684" y="43579"/>
                </a:lnTo>
                <a:lnTo>
                  <a:pt x="225731" y="43756"/>
                </a:lnTo>
                <a:lnTo>
                  <a:pt x="179320" y="52247"/>
                </a:lnTo>
                <a:lnTo>
                  <a:pt x="141507" y="68350"/>
                </a:lnTo>
                <a:lnTo>
                  <a:pt x="106599" y="92249"/>
                </a:lnTo>
                <a:lnTo>
                  <a:pt x="79875" y="121450"/>
                </a:lnTo>
                <a:lnTo>
                  <a:pt x="60078" y="155302"/>
                </a:lnTo>
                <a:lnTo>
                  <a:pt x="47780" y="192831"/>
                </a:lnTo>
                <a:lnTo>
                  <a:pt x="43554" y="233063"/>
                </a:lnTo>
                <a:lnTo>
                  <a:pt x="43598" y="4145647"/>
                </a:lnTo>
                <a:lnTo>
                  <a:pt x="48484" y="4184673"/>
                </a:lnTo>
                <a:lnTo>
                  <a:pt x="61242" y="4221202"/>
                </a:lnTo>
                <a:lnTo>
                  <a:pt x="81575" y="4254466"/>
                </a:lnTo>
                <a:lnTo>
                  <a:pt x="109189" y="4283694"/>
                </a:lnTo>
                <a:lnTo>
                  <a:pt x="143788" y="4308116"/>
                </a:lnTo>
                <a:lnTo>
                  <a:pt x="189084" y="4325126"/>
                </a:lnTo>
                <a:lnTo>
                  <a:pt x="228715" y="4330435"/>
                </a:lnTo>
                <a:lnTo>
                  <a:pt x="243326" y="4330724"/>
                </a:lnTo>
                <a:lnTo>
                  <a:pt x="372091" y="4330724"/>
                </a:lnTo>
                <a:lnTo>
                  <a:pt x="346732" y="4345287"/>
                </a:lnTo>
                <a:lnTo>
                  <a:pt x="301881" y="4364002"/>
                </a:lnTo>
                <a:lnTo>
                  <a:pt x="264543" y="4371829"/>
                </a:lnTo>
                <a:lnTo>
                  <a:pt x="237296" y="4374072"/>
                </a:lnTo>
                <a:lnTo>
                  <a:pt x="222846" y="4374296"/>
                </a:lnTo>
                <a:close/>
              </a:path>
              <a:path w="2747644" h="4374515">
                <a:moveTo>
                  <a:pt x="2747453" y="1458290"/>
                </a:moveTo>
                <a:lnTo>
                  <a:pt x="320140" y="64596"/>
                </a:lnTo>
                <a:lnTo>
                  <a:pt x="284200" y="50540"/>
                </a:lnTo>
                <a:lnTo>
                  <a:pt x="246458" y="44020"/>
                </a:lnTo>
                <a:lnTo>
                  <a:pt x="233684" y="43579"/>
                </a:lnTo>
                <a:lnTo>
                  <a:pt x="371751" y="43579"/>
                </a:lnTo>
                <a:lnTo>
                  <a:pt x="2747453" y="1408051"/>
                </a:lnTo>
                <a:lnTo>
                  <a:pt x="2747453" y="1458290"/>
                </a:lnTo>
                <a:close/>
              </a:path>
              <a:path w="2747644" h="4374515">
                <a:moveTo>
                  <a:pt x="372091" y="4330724"/>
                </a:moveTo>
                <a:lnTo>
                  <a:pt x="243326" y="4330724"/>
                </a:lnTo>
                <a:lnTo>
                  <a:pt x="256053" y="4329622"/>
                </a:lnTo>
                <a:lnTo>
                  <a:pt x="268813" y="4327624"/>
                </a:lnTo>
                <a:lnTo>
                  <a:pt x="305511" y="4316680"/>
                </a:lnTo>
                <a:lnTo>
                  <a:pt x="2747453" y="2916117"/>
                </a:lnTo>
                <a:lnTo>
                  <a:pt x="2747453" y="2966623"/>
                </a:lnTo>
                <a:lnTo>
                  <a:pt x="372091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5348288" y="0"/>
            <a:ext cx="6230937" cy="3213100"/>
          </a:xfrm>
          <a:custGeom>
            <a:avLst/>
            <a:gdLst>
              <a:gd name="T0" fmla="*/ 503456 w 6230620"/>
              <a:gd name="T1" fmla="*/ 3174819 h 3213735"/>
              <a:gd name="T2" fmla="*/ 464569 w 6230620"/>
              <a:gd name="T3" fmla="*/ 3173318 h 3213735"/>
              <a:gd name="T4" fmla="*/ 425837 w 6230620"/>
              <a:gd name="T5" fmla="*/ 3168804 h 3213735"/>
              <a:gd name="T6" fmla="*/ 387415 w 6230620"/>
              <a:gd name="T7" fmla="*/ 3161280 h 3213735"/>
              <a:gd name="T8" fmla="*/ 349457 w 6230620"/>
              <a:gd name="T9" fmla="*/ 3150746 h 3213735"/>
              <a:gd name="T10" fmla="*/ 312118 w 6230620"/>
              <a:gd name="T11" fmla="*/ 3137207 h 3213735"/>
              <a:gd name="T12" fmla="*/ 275554 w 6230620"/>
              <a:gd name="T13" fmla="*/ 3120658 h 3213735"/>
              <a:gd name="T14" fmla="*/ 228556 w 6230620"/>
              <a:gd name="T15" fmla="*/ 3094058 h 3213735"/>
              <a:gd name="T16" fmla="*/ 185137 w 6230620"/>
              <a:gd name="T17" fmla="*/ 3063248 h 3213735"/>
              <a:gd name="T18" fmla="*/ 145853 w 6230620"/>
              <a:gd name="T19" fmla="*/ 3028673 h 3213735"/>
              <a:gd name="T20" fmla="*/ 110885 w 6230620"/>
              <a:gd name="T21" fmla="*/ 2990646 h 3213735"/>
              <a:gd name="T22" fmla="*/ 80296 w 6230620"/>
              <a:gd name="T23" fmla="*/ 2949476 h 3213735"/>
              <a:gd name="T24" fmla="*/ 54389 w 6230620"/>
              <a:gd name="T25" fmla="*/ 2905477 h 3213735"/>
              <a:gd name="T26" fmla="*/ 33286 w 6230620"/>
              <a:gd name="T27" fmla="*/ 2858961 h 3213735"/>
              <a:gd name="T28" fmla="*/ 17172 w 6230620"/>
              <a:gd name="T29" fmla="*/ 2810237 h 3213735"/>
              <a:gd name="T30" fmla="*/ 6228 w 6230620"/>
              <a:gd name="T31" fmla="*/ 2759616 h 3213735"/>
              <a:gd name="T32" fmla="*/ 699 w 6230620"/>
              <a:gd name="T33" fmla="*/ 2707413 h 3213735"/>
              <a:gd name="T34" fmla="*/ 0 w 6230620"/>
              <a:gd name="T35" fmla="*/ 2680813 h 3213735"/>
              <a:gd name="T36" fmla="*/ 0 w 6230620"/>
              <a:gd name="T37" fmla="*/ 0 h 3213735"/>
              <a:gd name="T38" fmla="*/ 43934 w 6230620"/>
              <a:gd name="T39" fmla="*/ 0 h 3213735"/>
              <a:gd name="T40" fmla="*/ 43934 w 6230620"/>
              <a:gd name="T41" fmla="*/ 2680813 h 3213735"/>
              <a:gd name="T42" fmla="*/ 44573 w 6230620"/>
              <a:gd name="T43" fmla="*/ 2705091 h 3213735"/>
              <a:gd name="T44" fmla="*/ 49692 w 6230620"/>
              <a:gd name="T45" fmla="*/ 2752750 h 3213735"/>
              <a:gd name="T46" fmla="*/ 59670 w 6230620"/>
              <a:gd name="T47" fmla="*/ 2798979 h 3213735"/>
              <a:gd name="T48" fmla="*/ 74485 w 6230620"/>
              <a:gd name="T49" fmla="*/ 2843507 h 3213735"/>
              <a:gd name="T50" fmla="*/ 93931 w 6230620"/>
              <a:gd name="T51" fmla="*/ 2886069 h 3213735"/>
              <a:gd name="T52" fmla="*/ 117864 w 6230620"/>
              <a:gd name="T53" fmla="*/ 2926385 h 3213735"/>
              <a:gd name="T54" fmla="*/ 146140 w 6230620"/>
              <a:gd name="T55" fmla="*/ 2964188 h 3213735"/>
              <a:gd name="T56" fmla="*/ 178675 w 6230620"/>
              <a:gd name="T57" fmla="*/ 2999208 h 3213735"/>
              <a:gd name="T58" fmla="*/ 215265 w 6230620"/>
              <a:gd name="T59" fmla="*/ 3031170 h 3213735"/>
              <a:gd name="T60" fmla="*/ 255764 w 6230620"/>
              <a:gd name="T61" fmla="*/ 3059803 h 3213735"/>
              <a:gd name="T62" fmla="*/ 299720 w 6230620"/>
              <a:gd name="T63" fmla="*/ 3084368 h 3213735"/>
              <a:gd name="T64" fmla="*/ 346045 w 6230620"/>
              <a:gd name="T65" fmla="*/ 3103833 h 3213735"/>
              <a:gd name="T66" fmla="*/ 394773 w 6230620"/>
              <a:gd name="T67" fmla="*/ 3118308 h 3213735"/>
              <a:gd name="T68" fmla="*/ 432484 w 6230620"/>
              <a:gd name="T69" fmla="*/ 3125707 h 3213735"/>
              <a:gd name="T70" fmla="*/ 471673 w 6230620"/>
              <a:gd name="T71" fmla="*/ 3130196 h 3213735"/>
              <a:gd name="T72" fmla="*/ 512140 w 6230620"/>
              <a:gd name="T73" fmla="*/ 3131680 h 3213735"/>
              <a:gd name="T74" fmla="*/ 707794 w 6230620"/>
              <a:gd name="T75" fmla="*/ 3131680 h 3213735"/>
              <a:gd name="T76" fmla="*/ 694733 w 6230620"/>
              <a:gd name="T77" fmla="*/ 3137207 h 3213735"/>
              <a:gd name="T78" fmla="*/ 657394 w 6230620"/>
              <a:gd name="T79" fmla="*/ 3150746 h 3213735"/>
              <a:gd name="T80" fmla="*/ 619445 w 6230620"/>
              <a:gd name="T81" fmla="*/ 3161280 h 3213735"/>
              <a:gd name="T82" fmla="*/ 581055 w 6230620"/>
              <a:gd name="T83" fmla="*/ 3168804 h 3213735"/>
              <a:gd name="T84" fmla="*/ 542343 w 6230620"/>
              <a:gd name="T85" fmla="*/ 3173318 h 3213735"/>
              <a:gd name="T86" fmla="*/ 516385 w 6230620"/>
              <a:gd name="T87" fmla="*/ 3174650 h 3213735"/>
              <a:gd name="T88" fmla="*/ 503456 w 6230620"/>
              <a:gd name="T89" fmla="*/ 3174819 h 3213735"/>
              <a:gd name="T90" fmla="*/ 707794 w 6230620"/>
              <a:gd name="T91" fmla="*/ 3131680 h 3213735"/>
              <a:gd name="T92" fmla="*/ 512140 w 6230620"/>
              <a:gd name="T93" fmla="*/ 3131680 h 3213735"/>
              <a:gd name="T94" fmla="*/ 524943 w 6230620"/>
              <a:gd name="T95" fmla="*/ 3131252 h 3213735"/>
              <a:gd name="T96" fmla="*/ 537667 w 6230620"/>
              <a:gd name="T97" fmla="*/ 3130465 h 3213735"/>
              <a:gd name="T98" fmla="*/ 575785 w 6230620"/>
              <a:gd name="T99" fmla="*/ 3125967 h 3213735"/>
              <a:gd name="T100" fmla="*/ 613641 w 6230620"/>
              <a:gd name="T101" fmla="*/ 3118264 h 3213735"/>
              <a:gd name="T102" fmla="*/ 650505 w 6230620"/>
              <a:gd name="T103" fmla="*/ 3107546 h 3213735"/>
              <a:gd name="T104" fmla="*/ 686684 w 6230620"/>
              <a:gd name="T105" fmla="*/ 3093734 h 3213735"/>
              <a:gd name="T106" fmla="*/ 721792 w 6230620"/>
              <a:gd name="T107" fmla="*/ 3076932 h 3213735"/>
              <a:gd name="T108" fmla="*/ 6161844 w 6230620"/>
              <a:gd name="T109" fmla="*/ 0 h 3213735"/>
              <a:gd name="T110" fmla="*/ 6249657 w 6230620"/>
              <a:gd name="T111" fmla="*/ 0 h 3213735"/>
              <a:gd name="T112" fmla="*/ 755146 w 6230620"/>
              <a:gd name="T113" fmla="*/ 3107956 h 3213735"/>
              <a:gd name="T114" fmla="*/ 743307 w 6230620"/>
              <a:gd name="T115" fmla="*/ 3114474 h 3213735"/>
              <a:gd name="T116" fmla="*/ 731297 w 6230620"/>
              <a:gd name="T117" fmla="*/ 3120658 h 3213735"/>
              <a:gd name="T118" fmla="*/ 719233 w 6230620"/>
              <a:gd name="T119" fmla="*/ 3126509 h 3213735"/>
              <a:gd name="T120" fmla="*/ 707794 w 6230620"/>
              <a:gd name="T121" fmla="*/ 3131680 h 32137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30620" h="3213735">
                <a:moveTo>
                  <a:pt x="501870" y="3213322"/>
                </a:moveTo>
                <a:lnTo>
                  <a:pt x="463105" y="3211799"/>
                </a:lnTo>
                <a:lnTo>
                  <a:pt x="424495" y="3207230"/>
                </a:lnTo>
                <a:lnTo>
                  <a:pt x="386195" y="3199615"/>
                </a:lnTo>
                <a:lnTo>
                  <a:pt x="348359" y="3188956"/>
                </a:lnTo>
                <a:lnTo>
                  <a:pt x="311142" y="3175251"/>
                </a:lnTo>
                <a:lnTo>
                  <a:pt x="274700" y="3158503"/>
                </a:lnTo>
                <a:lnTo>
                  <a:pt x="227824" y="3131581"/>
                </a:lnTo>
                <a:lnTo>
                  <a:pt x="184588" y="3100397"/>
                </a:lnTo>
                <a:lnTo>
                  <a:pt x="145426" y="3065402"/>
                </a:lnTo>
                <a:lnTo>
                  <a:pt x="110519" y="3026913"/>
                </a:lnTo>
                <a:lnTo>
                  <a:pt x="80052" y="2985245"/>
                </a:lnTo>
                <a:lnTo>
                  <a:pt x="54206" y="2940712"/>
                </a:lnTo>
                <a:lnTo>
                  <a:pt x="33164" y="2893631"/>
                </a:lnTo>
                <a:lnTo>
                  <a:pt x="17111" y="2844316"/>
                </a:lnTo>
                <a:lnTo>
                  <a:pt x="6228" y="2793082"/>
                </a:lnTo>
                <a:lnTo>
                  <a:pt x="699" y="2740244"/>
                </a:lnTo>
                <a:lnTo>
                  <a:pt x="0" y="2713323"/>
                </a:lnTo>
                <a:lnTo>
                  <a:pt x="0" y="0"/>
                </a:lnTo>
                <a:lnTo>
                  <a:pt x="43812" y="0"/>
                </a:lnTo>
                <a:lnTo>
                  <a:pt x="43812" y="2713323"/>
                </a:lnTo>
                <a:lnTo>
                  <a:pt x="44451" y="2737897"/>
                </a:lnTo>
                <a:lnTo>
                  <a:pt x="49509" y="2786132"/>
                </a:lnTo>
                <a:lnTo>
                  <a:pt x="59487" y="2832922"/>
                </a:lnTo>
                <a:lnTo>
                  <a:pt x="74241" y="2877992"/>
                </a:lnTo>
                <a:lnTo>
                  <a:pt x="93626" y="2921068"/>
                </a:lnTo>
                <a:lnTo>
                  <a:pt x="117498" y="2961874"/>
                </a:lnTo>
                <a:lnTo>
                  <a:pt x="145713" y="3000136"/>
                </a:lnTo>
                <a:lnTo>
                  <a:pt x="178126" y="3035579"/>
                </a:lnTo>
                <a:lnTo>
                  <a:pt x="214594" y="3067929"/>
                </a:lnTo>
                <a:lnTo>
                  <a:pt x="254971" y="3096910"/>
                </a:lnTo>
                <a:lnTo>
                  <a:pt x="298805" y="3121773"/>
                </a:lnTo>
                <a:lnTo>
                  <a:pt x="344947" y="3141473"/>
                </a:lnTo>
                <a:lnTo>
                  <a:pt x="393553" y="3156124"/>
                </a:lnTo>
                <a:lnTo>
                  <a:pt x="431142" y="3163613"/>
                </a:lnTo>
                <a:lnTo>
                  <a:pt x="470209" y="3168157"/>
                </a:lnTo>
                <a:lnTo>
                  <a:pt x="510554" y="3169658"/>
                </a:lnTo>
                <a:lnTo>
                  <a:pt x="705598" y="3169658"/>
                </a:lnTo>
                <a:lnTo>
                  <a:pt x="692598" y="3175251"/>
                </a:lnTo>
                <a:lnTo>
                  <a:pt x="655381" y="3188956"/>
                </a:lnTo>
                <a:lnTo>
                  <a:pt x="617545" y="3199615"/>
                </a:lnTo>
                <a:lnTo>
                  <a:pt x="579245" y="3207230"/>
                </a:lnTo>
                <a:lnTo>
                  <a:pt x="540635" y="3211799"/>
                </a:lnTo>
                <a:lnTo>
                  <a:pt x="514799" y="3213153"/>
                </a:lnTo>
                <a:lnTo>
                  <a:pt x="501870" y="3213322"/>
                </a:lnTo>
                <a:close/>
              </a:path>
              <a:path w="6230620" h="3213735">
                <a:moveTo>
                  <a:pt x="705598" y="3169658"/>
                </a:moveTo>
                <a:lnTo>
                  <a:pt x="510554" y="3169658"/>
                </a:lnTo>
                <a:lnTo>
                  <a:pt x="523296" y="3169225"/>
                </a:lnTo>
                <a:lnTo>
                  <a:pt x="536020" y="3168429"/>
                </a:lnTo>
                <a:lnTo>
                  <a:pt x="574016" y="3163876"/>
                </a:lnTo>
                <a:lnTo>
                  <a:pt x="611750" y="3156079"/>
                </a:lnTo>
                <a:lnTo>
                  <a:pt x="648492" y="3145231"/>
                </a:lnTo>
                <a:lnTo>
                  <a:pt x="684549" y="3131252"/>
                </a:lnTo>
                <a:lnTo>
                  <a:pt x="719535" y="3114245"/>
                </a:lnTo>
                <a:lnTo>
                  <a:pt x="6142751" y="0"/>
                </a:lnTo>
                <a:lnTo>
                  <a:pt x="6230292" y="0"/>
                </a:lnTo>
                <a:lnTo>
                  <a:pt x="752828" y="3145646"/>
                </a:lnTo>
                <a:lnTo>
                  <a:pt x="740989" y="3152244"/>
                </a:lnTo>
                <a:lnTo>
                  <a:pt x="729040" y="3158503"/>
                </a:lnTo>
                <a:lnTo>
                  <a:pt x="716988" y="3164424"/>
                </a:lnTo>
                <a:lnTo>
                  <a:pt x="705598" y="316965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11031538" y="4276725"/>
            <a:ext cx="9072562" cy="7032625"/>
          </a:xfrm>
          <a:custGeom>
            <a:avLst/>
            <a:gdLst>
              <a:gd name="T0" fmla="*/ 0 w 9072244"/>
              <a:gd name="T1" fmla="*/ 598627 h 7031355"/>
              <a:gd name="T2" fmla="*/ 7375 w 9072244"/>
              <a:gd name="T3" fmla="*/ 503151 h 7031355"/>
              <a:gd name="T4" fmla="*/ 39334 w 9072244"/>
              <a:gd name="T5" fmla="*/ 382782 h 7031355"/>
              <a:gd name="T6" fmla="*/ 94993 w 9072244"/>
              <a:gd name="T7" fmla="*/ 273076 h 7031355"/>
              <a:gd name="T8" fmla="*/ 172597 w 9072244"/>
              <a:gd name="T9" fmla="*/ 177128 h 7031355"/>
              <a:gd name="T10" fmla="*/ 270381 w 9072244"/>
              <a:gd name="T11" fmla="*/ 97895 h 7031355"/>
              <a:gd name="T12" fmla="*/ 354739 w 9072244"/>
              <a:gd name="T13" fmla="*/ 51846 h 7031355"/>
              <a:gd name="T14" fmla="*/ 443367 w 9072244"/>
              <a:gd name="T15" fmla="*/ 20283 h 7031355"/>
              <a:gd name="T16" fmla="*/ 534352 w 9072244"/>
              <a:gd name="T17" fmla="*/ 3267 h 7031355"/>
              <a:gd name="T18" fmla="*/ 595598 w 9072244"/>
              <a:gd name="T19" fmla="*/ 0 h 7031355"/>
              <a:gd name="T20" fmla="*/ 656933 w 9072244"/>
              <a:gd name="T21" fmla="*/ 3267 h 7031355"/>
              <a:gd name="T22" fmla="*/ 747916 w 9072244"/>
              <a:gd name="T23" fmla="*/ 20283 h 7031355"/>
              <a:gd name="T24" fmla="*/ 816199 w 9072244"/>
              <a:gd name="T25" fmla="*/ 43290 h 7031355"/>
              <a:gd name="T26" fmla="*/ 581212 w 9072244"/>
              <a:gd name="T27" fmla="*/ 43483 h 7031355"/>
              <a:gd name="T28" fmla="*/ 495571 w 9072244"/>
              <a:gd name="T29" fmla="*/ 52701 h 7031355"/>
              <a:gd name="T30" fmla="*/ 411965 w 9072244"/>
              <a:gd name="T31" fmla="*/ 75505 h 7031355"/>
              <a:gd name="T32" fmla="*/ 332089 w 9072244"/>
              <a:gd name="T33" fmla="*/ 111308 h 7031355"/>
              <a:gd name="T34" fmla="*/ 246272 w 9072244"/>
              <a:gd name="T35" fmla="*/ 168742 h 7031355"/>
              <a:gd name="T36" fmla="*/ 164760 w 9072244"/>
              <a:gd name="T37" fmla="*/ 250364 h 7031355"/>
              <a:gd name="T38" fmla="*/ 102794 w 9072244"/>
              <a:gd name="T39" fmla="*/ 346080 h 7031355"/>
              <a:gd name="T40" fmla="*/ 61928 w 9072244"/>
              <a:gd name="T41" fmla="*/ 453145 h 7031355"/>
              <a:gd name="T42" fmla="*/ 43899 w 9072244"/>
              <a:gd name="T43" fmla="*/ 568730 h 7031355"/>
              <a:gd name="T44" fmla="*/ 43130 w 9072244"/>
              <a:gd name="T45" fmla="*/ 7098237 h 7031355"/>
              <a:gd name="T46" fmla="*/ 9031501 w 9072244"/>
              <a:gd name="T47" fmla="*/ 4846183 h 7031355"/>
              <a:gd name="T48" fmla="*/ 832898 w 9072244"/>
              <a:gd name="T49" fmla="*/ 97895 h 7031355"/>
              <a:gd name="T50" fmla="*/ 751723 w 9072244"/>
              <a:gd name="T51" fmla="*/ 66427 h 7031355"/>
              <a:gd name="T52" fmla="*/ 667195 w 9072244"/>
              <a:gd name="T53" fmla="*/ 48134 h 7031355"/>
              <a:gd name="T54" fmla="*/ 595598 w 9072244"/>
              <a:gd name="T55" fmla="*/ 43290 h 7031355"/>
              <a:gd name="T56" fmla="*/ 865124 w 9072244"/>
              <a:gd name="T57" fmla="*/ 65652 h 7031355"/>
              <a:gd name="T58" fmla="*/ 9031501 w 9072244"/>
              <a:gd name="T59" fmla="*/ 4846183 h 7031355"/>
              <a:gd name="T60" fmla="*/ 43130 w 9072244"/>
              <a:gd name="T61" fmla="*/ 7098237 h 7031355"/>
              <a:gd name="T62" fmla="*/ 9091577 w 9072244"/>
              <a:gd name="T63" fmla="*/ 4880989 h 7031355"/>
              <a:gd name="T64" fmla="*/ 7875465 w 9072244"/>
              <a:gd name="T65" fmla="*/ 7109036 h 7031355"/>
              <a:gd name="T66" fmla="*/ 9091577 w 9072244"/>
              <a:gd name="T67" fmla="*/ 6354541 h 7031355"/>
              <a:gd name="T68" fmla="*/ 7875465 w 9072244"/>
              <a:gd name="T69" fmla="*/ 7109036 h 70313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072244" h="7031355">
                <a:moveTo>
                  <a:pt x="0" y="7031148"/>
                </a:moveTo>
                <a:lnTo>
                  <a:pt x="0" y="592069"/>
                </a:lnTo>
                <a:lnTo>
                  <a:pt x="828" y="560196"/>
                </a:lnTo>
                <a:lnTo>
                  <a:pt x="7375" y="497638"/>
                </a:lnTo>
                <a:lnTo>
                  <a:pt x="20262" y="436976"/>
                </a:lnTo>
                <a:lnTo>
                  <a:pt x="39273" y="378583"/>
                </a:lnTo>
                <a:lnTo>
                  <a:pt x="64191" y="322833"/>
                </a:lnTo>
                <a:lnTo>
                  <a:pt x="94810" y="270087"/>
                </a:lnTo>
                <a:lnTo>
                  <a:pt x="130887" y="220755"/>
                </a:lnTo>
                <a:lnTo>
                  <a:pt x="172231" y="175176"/>
                </a:lnTo>
                <a:lnTo>
                  <a:pt x="218618" y="133734"/>
                </a:lnTo>
                <a:lnTo>
                  <a:pt x="269832" y="96803"/>
                </a:lnTo>
                <a:lnTo>
                  <a:pt x="311199" y="72333"/>
                </a:lnTo>
                <a:lnTo>
                  <a:pt x="354007" y="51297"/>
                </a:lnTo>
                <a:lnTo>
                  <a:pt x="397802" y="33865"/>
                </a:lnTo>
                <a:lnTo>
                  <a:pt x="442391" y="20039"/>
                </a:lnTo>
                <a:lnTo>
                  <a:pt x="487585" y="9819"/>
                </a:lnTo>
                <a:lnTo>
                  <a:pt x="533193" y="3206"/>
                </a:lnTo>
                <a:lnTo>
                  <a:pt x="579024" y="200"/>
                </a:lnTo>
                <a:lnTo>
                  <a:pt x="594317" y="0"/>
                </a:lnTo>
                <a:lnTo>
                  <a:pt x="609642" y="200"/>
                </a:lnTo>
                <a:lnTo>
                  <a:pt x="655530" y="3206"/>
                </a:lnTo>
                <a:lnTo>
                  <a:pt x="701152" y="9819"/>
                </a:lnTo>
                <a:lnTo>
                  <a:pt x="746330" y="20039"/>
                </a:lnTo>
                <a:lnTo>
                  <a:pt x="790888" y="33865"/>
                </a:lnTo>
                <a:lnTo>
                  <a:pt x="814430" y="42802"/>
                </a:lnTo>
                <a:lnTo>
                  <a:pt x="594317" y="42802"/>
                </a:lnTo>
                <a:lnTo>
                  <a:pt x="579992" y="42995"/>
                </a:lnTo>
                <a:lnTo>
                  <a:pt x="537111" y="45869"/>
                </a:lnTo>
                <a:lnTo>
                  <a:pt x="494534" y="52142"/>
                </a:lnTo>
                <a:lnTo>
                  <a:pt x="452466" y="61757"/>
                </a:lnTo>
                <a:lnTo>
                  <a:pt x="411111" y="74658"/>
                </a:lnTo>
                <a:lnTo>
                  <a:pt x="370673" y="90787"/>
                </a:lnTo>
                <a:lnTo>
                  <a:pt x="331357" y="110088"/>
                </a:lnTo>
                <a:lnTo>
                  <a:pt x="293191" y="132663"/>
                </a:lnTo>
                <a:lnTo>
                  <a:pt x="245723" y="166912"/>
                </a:lnTo>
                <a:lnTo>
                  <a:pt x="202724" y="205346"/>
                </a:lnTo>
                <a:lnTo>
                  <a:pt x="164394" y="247619"/>
                </a:lnTo>
                <a:lnTo>
                  <a:pt x="130935" y="293385"/>
                </a:lnTo>
                <a:lnTo>
                  <a:pt x="102550" y="342298"/>
                </a:lnTo>
                <a:lnTo>
                  <a:pt x="79439" y="394012"/>
                </a:lnTo>
                <a:lnTo>
                  <a:pt x="61806" y="448181"/>
                </a:lnTo>
                <a:lnTo>
                  <a:pt x="49851" y="504457"/>
                </a:lnTo>
                <a:lnTo>
                  <a:pt x="43777" y="562496"/>
                </a:lnTo>
                <a:lnTo>
                  <a:pt x="43008" y="592069"/>
                </a:lnTo>
                <a:lnTo>
                  <a:pt x="43008" y="7020467"/>
                </a:lnTo>
                <a:lnTo>
                  <a:pt x="0" y="7031148"/>
                </a:lnTo>
                <a:close/>
              </a:path>
              <a:path w="9072244" h="7031355">
                <a:moveTo>
                  <a:pt x="9012219" y="4793086"/>
                </a:moveTo>
                <a:lnTo>
                  <a:pt x="870098" y="117217"/>
                </a:lnTo>
                <a:lnTo>
                  <a:pt x="831129" y="96803"/>
                </a:lnTo>
                <a:lnTo>
                  <a:pt x="791217" y="79678"/>
                </a:lnTo>
                <a:lnTo>
                  <a:pt x="750137" y="65695"/>
                </a:lnTo>
                <a:lnTo>
                  <a:pt x="708256" y="54978"/>
                </a:lnTo>
                <a:lnTo>
                  <a:pt x="665792" y="47585"/>
                </a:lnTo>
                <a:lnTo>
                  <a:pt x="622964" y="43572"/>
                </a:lnTo>
                <a:lnTo>
                  <a:pt x="594317" y="42802"/>
                </a:lnTo>
                <a:lnTo>
                  <a:pt x="814430" y="42802"/>
                </a:lnTo>
                <a:lnTo>
                  <a:pt x="863294" y="64920"/>
                </a:lnTo>
                <a:lnTo>
                  <a:pt x="9072164" y="4778199"/>
                </a:lnTo>
                <a:lnTo>
                  <a:pt x="9012219" y="4793086"/>
                </a:lnTo>
                <a:close/>
              </a:path>
              <a:path w="9072244" h="7031355">
                <a:moveTo>
                  <a:pt x="43008" y="7031148"/>
                </a:moveTo>
                <a:lnTo>
                  <a:pt x="43008" y="7020467"/>
                </a:lnTo>
                <a:lnTo>
                  <a:pt x="9012219" y="4793086"/>
                </a:lnTo>
                <a:lnTo>
                  <a:pt x="9072164" y="4827512"/>
                </a:lnTo>
                <a:lnTo>
                  <a:pt x="43008" y="7031148"/>
                </a:lnTo>
                <a:close/>
              </a:path>
              <a:path w="9072244" h="7031355">
                <a:moveTo>
                  <a:pt x="7858634" y="7031148"/>
                </a:moveTo>
                <a:lnTo>
                  <a:pt x="7772752" y="7031148"/>
                </a:lnTo>
                <a:lnTo>
                  <a:pt x="9072164" y="6284919"/>
                </a:lnTo>
                <a:lnTo>
                  <a:pt x="9072164" y="6334250"/>
                </a:lnTo>
                <a:lnTo>
                  <a:pt x="7858634" y="7031148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13746163" y="0"/>
            <a:ext cx="6357937" cy="3776663"/>
          </a:xfrm>
          <a:custGeom>
            <a:avLst/>
            <a:gdLst>
              <a:gd name="T0" fmla="*/ 6338669 w 6358255"/>
              <a:gd name="T1" fmla="*/ 3757508 h 3776979"/>
              <a:gd name="T2" fmla="*/ 318073 w 6358255"/>
              <a:gd name="T3" fmla="*/ 307048 h 3776979"/>
              <a:gd name="T4" fmla="*/ 276892 w 6358255"/>
              <a:gd name="T5" fmla="*/ 282012 h 3776979"/>
              <a:gd name="T6" fmla="*/ 237449 w 6358255"/>
              <a:gd name="T7" fmla="*/ 255191 h 3776979"/>
              <a:gd name="T8" fmla="*/ 199787 w 6358255"/>
              <a:gd name="T9" fmla="*/ 226534 h 3776979"/>
              <a:gd name="T10" fmla="*/ 163946 w 6358255"/>
              <a:gd name="T11" fmla="*/ 196233 h 3776979"/>
              <a:gd name="T12" fmla="*/ 129772 w 6358255"/>
              <a:gd name="T13" fmla="*/ 164064 h 3776979"/>
              <a:gd name="T14" fmla="*/ 97829 w 6358255"/>
              <a:gd name="T15" fmla="*/ 130739 h 3776979"/>
              <a:gd name="T16" fmla="*/ 67697 w 6358255"/>
              <a:gd name="T17" fmla="*/ 95748 h 3776979"/>
              <a:gd name="T18" fmla="*/ 39489 w 6358255"/>
              <a:gd name="T19" fmla="*/ 59335 h 3776979"/>
              <a:gd name="T20" fmla="*/ 13307 w 6358255"/>
              <a:gd name="T21" fmla="*/ 21569 h 3776979"/>
              <a:gd name="T22" fmla="*/ 0 w 6358255"/>
              <a:gd name="T23" fmla="*/ 0 h 3776979"/>
              <a:gd name="T24" fmla="*/ 51440 w 6358255"/>
              <a:gd name="T25" fmla="*/ 0 h 3776979"/>
              <a:gd name="T26" fmla="*/ 74942 w 6358255"/>
              <a:gd name="T27" fmla="*/ 33885 h 3776979"/>
              <a:gd name="T28" fmla="*/ 101776 w 6358255"/>
              <a:gd name="T29" fmla="*/ 68511 h 3776979"/>
              <a:gd name="T30" fmla="*/ 130438 w 6358255"/>
              <a:gd name="T31" fmla="*/ 101784 h 3776979"/>
              <a:gd name="T32" fmla="*/ 161013 w 6358255"/>
              <a:gd name="T33" fmla="*/ 133698 h 3776979"/>
              <a:gd name="T34" fmla="*/ 193543 w 6358255"/>
              <a:gd name="T35" fmla="*/ 164237 h 3776979"/>
              <a:gd name="T36" fmla="*/ 227500 w 6358255"/>
              <a:gd name="T37" fmla="*/ 192937 h 3776979"/>
              <a:gd name="T38" fmla="*/ 263335 w 6358255"/>
              <a:gd name="T39" fmla="*/ 220180 h 3776979"/>
              <a:gd name="T40" fmla="*/ 300867 w 6358255"/>
              <a:gd name="T41" fmla="*/ 245691 h 3776979"/>
              <a:gd name="T42" fmla="*/ 340056 w 6358255"/>
              <a:gd name="T43" fmla="*/ 269499 h 3776979"/>
              <a:gd name="T44" fmla="*/ 6338669 w 6358255"/>
              <a:gd name="T45" fmla="*/ 3707376 h 3776979"/>
              <a:gd name="T46" fmla="*/ 6338669 w 6358255"/>
              <a:gd name="T47" fmla="*/ 3757508 h 37769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58255" h="3776979">
                <a:moveTo>
                  <a:pt x="6358037" y="3776738"/>
                </a:moveTo>
                <a:lnTo>
                  <a:pt x="319049" y="308634"/>
                </a:lnTo>
                <a:lnTo>
                  <a:pt x="277746" y="283476"/>
                </a:lnTo>
                <a:lnTo>
                  <a:pt x="238181" y="256472"/>
                </a:lnTo>
                <a:lnTo>
                  <a:pt x="200397" y="227693"/>
                </a:lnTo>
                <a:lnTo>
                  <a:pt x="164434" y="197209"/>
                </a:lnTo>
                <a:lnTo>
                  <a:pt x="130167" y="164918"/>
                </a:lnTo>
                <a:lnTo>
                  <a:pt x="98134" y="131410"/>
                </a:lnTo>
                <a:lnTo>
                  <a:pt x="67880" y="96236"/>
                </a:lnTo>
                <a:lnTo>
                  <a:pt x="39611" y="59640"/>
                </a:lnTo>
                <a:lnTo>
                  <a:pt x="13368" y="21691"/>
                </a:lnTo>
                <a:lnTo>
                  <a:pt x="0" y="0"/>
                </a:lnTo>
                <a:lnTo>
                  <a:pt x="51623" y="0"/>
                </a:lnTo>
                <a:lnTo>
                  <a:pt x="75186" y="34068"/>
                </a:lnTo>
                <a:lnTo>
                  <a:pt x="102081" y="68877"/>
                </a:lnTo>
                <a:lnTo>
                  <a:pt x="130865" y="102333"/>
                </a:lnTo>
                <a:lnTo>
                  <a:pt x="161501" y="134369"/>
                </a:lnTo>
                <a:lnTo>
                  <a:pt x="194153" y="165091"/>
                </a:lnTo>
                <a:lnTo>
                  <a:pt x="228171" y="193913"/>
                </a:lnTo>
                <a:lnTo>
                  <a:pt x="264128" y="221287"/>
                </a:lnTo>
                <a:lnTo>
                  <a:pt x="301782" y="246972"/>
                </a:lnTo>
                <a:lnTo>
                  <a:pt x="341093" y="270902"/>
                </a:lnTo>
                <a:lnTo>
                  <a:pt x="6358037" y="3726346"/>
                </a:lnTo>
                <a:lnTo>
                  <a:pt x="6358037" y="377673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16127413" y="0"/>
            <a:ext cx="3976687" cy="2579688"/>
          </a:xfrm>
          <a:custGeom>
            <a:avLst/>
            <a:gdLst>
              <a:gd name="T0" fmla="*/ 520755 w 3977005"/>
              <a:gd name="T1" fmla="*/ 2598775 h 2579370"/>
              <a:gd name="T2" fmla="*/ 480572 w 3977005"/>
              <a:gd name="T3" fmla="*/ 2597175 h 2579370"/>
              <a:gd name="T4" fmla="*/ 440538 w 3977005"/>
              <a:gd name="T5" fmla="*/ 2592370 h 2579370"/>
              <a:gd name="T6" fmla="*/ 400771 w 3977005"/>
              <a:gd name="T7" fmla="*/ 2584367 h 2579370"/>
              <a:gd name="T8" fmla="*/ 361475 w 3977005"/>
              <a:gd name="T9" fmla="*/ 2573166 h 2579370"/>
              <a:gd name="T10" fmla="*/ 322818 w 3977005"/>
              <a:gd name="T11" fmla="*/ 2558764 h 2579370"/>
              <a:gd name="T12" fmla="*/ 284966 w 3977005"/>
              <a:gd name="T13" fmla="*/ 2541171 h 2579370"/>
              <a:gd name="T14" fmla="*/ 236191 w 3977005"/>
              <a:gd name="T15" fmla="*/ 2512806 h 2579370"/>
              <a:gd name="T16" fmla="*/ 191509 w 3977005"/>
              <a:gd name="T17" fmla="*/ 2480145 h 2579370"/>
              <a:gd name="T18" fmla="*/ 150874 w 3977005"/>
              <a:gd name="T19" fmla="*/ 2443383 h 2579370"/>
              <a:gd name="T20" fmla="*/ 114673 w 3977005"/>
              <a:gd name="T21" fmla="*/ 2402953 h 2579370"/>
              <a:gd name="T22" fmla="*/ 83034 w 3977005"/>
              <a:gd name="T23" fmla="*/ 2359181 h 2579370"/>
              <a:gd name="T24" fmla="*/ 56225 w 3977005"/>
              <a:gd name="T25" fmla="*/ 2312399 h 2579370"/>
              <a:gd name="T26" fmla="*/ 34397 w 3977005"/>
              <a:gd name="T27" fmla="*/ 2262939 h 2579370"/>
              <a:gd name="T28" fmla="*/ 17781 w 3977005"/>
              <a:gd name="T29" fmla="*/ 2211133 h 2579370"/>
              <a:gd name="T30" fmla="*/ 6434 w 3977005"/>
              <a:gd name="T31" fmla="*/ 2157312 h 2579370"/>
              <a:gd name="T32" fmla="*/ 729 w 3977005"/>
              <a:gd name="T33" fmla="*/ 2101810 h 2579370"/>
              <a:gd name="T34" fmla="*/ 0 w 3977005"/>
              <a:gd name="T35" fmla="*/ 2073531 h 2579370"/>
              <a:gd name="T36" fmla="*/ 0 w 3977005"/>
              <a:gd name="T37" fmla="*/ 0 h 2579370"/>
              <a:gd name="T38" fmla="*/ 43653 w 3977005"/>
              <a:gd name="T39" fmla="*/ 0 h 2579370"/>
              <a:gd name="T40" fmla="*/ 43653 w 3977005"/>
              <a:gd name="T41" fmla="*/ 2073531 h 2579370"/>
              <a:gd name="T42" fmla="*/ 44282 w 3977005"/>
              <a:gd name="T43" fmla="*/ 2099444 h 2579370"/>
              <a:gd name="T44" fmla="*/ 49561 w 3977005"/>
              <a:gd name="T45" fmla="*/ 2150302 h 2579370"/>
              <a:gd name="T46" fmla="*/ 59892 w 3977005"/>
              <a:gd name="T47" fmla="*/ 2199616 h 2579370"/>
              <a:gd name="T48" fmla="*/ 75163 w 3977005"/>
              <a:gd name="T49" fmla="*/ 2247085 h 2579370"/>
              <a:gd name="T50" fmla="*/ 95138 w 3977005"/>
              <a:gd name="T51" fmla="*/ 2292403 h 2579370"/>
              <a:gd name="T52" fmla="*/ 119705 w 3977005"/>
              <a:gd name="T53" fmla="*/ 2335266 h 2579370"/>
              <a:gd name="T54" fmla="*/ 148690 w 3977005"/>
              <a:gd name="T55" fmla="*/ 2375373 h 2579370"/>
              <a:gd name="T56" fmla="*/ 181860 w 3977005"/>
              <a:gd name="T57" fmla="*/ 2412416 h 2579370"/>
              <a:gd name="T58" fmla="*/ 219100 w 3977005"/>
              <a:gd name="T59" fmla="*/ 2446096 h 2579370"/>
              <a:gd name="T60" fmla="*/ 260239 w 3977005"/>
              <a:gd name="T61" fmla="*/ 2476112 h 2579370"/>
              <a:gd name="T62" fmla="*/ 293276 w 3977005"/>
              <a:gd name="T63" fmla="*/ 2495895 h 2579370"/>
              <a:gd name="T64" fmla="*/ 327527 w 3977005"/>
              <a:gd name="T65" fmla="*/ 2512897 h 2579370"/>
              <a:gd name="T66" fmla="*/ 374496 w 3977005"/>
              <a:gd name="T67" fmla="*/ 2531018 h 2579370"/>
              <a:gd name="T68" fmla="*/ 411212 w 3977005"/>
              <a:gd name="T69" fmla="*/ 2541359 h 2579370"/>
              <a:gd name="T70" fmla="*/ 449027 w 3977005"/>
              <a:gd name="T71" fmla="*/ 2548802 h 2579370"/>
              <a:gd name="T72" fmla="*/ 487900 w 3977005"/>
              <a:gd name="T73" fmla="*/ 2553300 h 2579370"/>
              <a:gd name="T74" fmla="*/ 527793 w 3977005"/>
              <a:gd name="T75" fmla="*/ 2554793 h 2579370"/>
              <a:gd name="T76" fmla="*/ 727801 w 3977005"/>
              <a:gd name="T77" fmla="*/ 2554793 h 2579370"/>
              <a:gd name="T78" fmla="*/ 718604 w 3977005"/>
              <a:gd name="T79" fmla="*/ 2558764 h 2579370"/>
              <a:gd name="T80" fmla="*/ 680015 w 3977005"/>
              <a:gd name="T81" fmla="*/ 2573166 h 2579370"/>
              <a:gd name="T82" fmla="*/ 640779 w 3977005"/>
              <a:gd name="T83" fmla="*/ 2584367 h 2579370"/>
              <a:gd name="T84" fmla="*/ 601027 w 3977005"/>
              <a:gd name="T85" fmla="*/ 2592370 h 2579370"/>
              <a:gd name="T86" fmla="*/ 560962 w 3977005"/>
              <a:gd name="T87" fmla="*/ 2597175 h 2579370"/>
              <a:gd name="T88" fmla="*/ 534162 w 3977005"/>
              <a:gd name="T89" fmla="*/ 2598597 h 2579370"/>
              <a:gd name="T90" fmla="*/ 520755 w 3977005"/>
              <a:gd name="T91" fmla="*/ 2598775 h 2579370"/>
              <a:gd name="T92" fmla="*/ 727801 w 3977005"/>
              <a:gd name="T93" fmla="*/ 2554793 h 2579370"/>
              <a:gd name="T94" fmla="*/ 527793 w 3977005"/>
              <a:gd name="T95" fmla="*/ 2554793 h 2579370"/>
              <a:gd name="T96" fmla="*/ 540478 w 3977005"/>
              <a:gd name="T97" fmla="*/ 2554421 h 2579370"/>
              <a:gd name="T98" fmla="*/ 553149 w 3977005"/>
              <a:gd name="T99" fmla="*/ 2553700 h 2579370"/>
              <a:gd name="T100" fmla="*/ 591001 w 3977005"/>
              <a:gd name="T101" fmla="*/ 2549444 h 2579370"/>
              <a:gd name="T102" fmla="*/ 628460 w 3977005"/>
              <a:gd name="T103" fmla="*/ 2542105 h 2579370"/>
              <a:gd name="T104" fmla="*/ 665335 w 3977005"/>
              <a:gd name="T105" fmla="*/ 2531735 h 2579370"/>
              <a:gd name="T106" fmla="*/ 701429 w 3977005"/>
              <a:gd name="T107" fmla="*/ 2518378 h 2579370"/>
              <a:gd name="T108" fmla="*/ 736549 w 3977005"/>
              <a:gd name="T109" fmla="*/ 2502100 h 2579370"/>
              <a:gd name="T110" fmla="*/ 3957133 w 3977005"/>
              <a:gd name="T111" fmla="*/ 630275 h 2579370"/>
              <a:gd name="T112" fmla="*/ 3957133 w 3977005"/>
              <a:gd name="T113" fmla="*/ 680969 h 2579370"/>
              <a:gd name="T114" fmla="*/ 781027 w 3977005"/>
              <a:gd name="T115" fmla="*/ 2527666 h 2579370"/>
              <a:gd name="T116" fmla="*/ 743889 w 3977005"/>
              <a:gd name="T117" fmla="*/ 2547393 h 2579370"/>
              <a:gd name="T118" fmla="*/ 731203 w 3977005"/>
              <a:gd name="T119" fmla="*/ 2553300 h 2579370"/>
              <a:gd name="T120" fmla="*/ 727801 w 3977005"/>
              <a:gd name="T121" fmla="*/ 2554793 h 2579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77005" h="2579370">
                <a:moveTo>
                  <a:pt x="523317" y="2579307"/>
                </a:moveTo>
                <a:lnTo>
                  <a:pt x="482927" y="2577717"/>
                </a:lnTo>
                <a:lnTo>
                  <a:pt x="442673" y="2572950"/>
                </a:lnTo>
                <a:lnTo>
                  <a:pt x="402723" y="2565007"/>
                </a:lnTo>
                <a:lnTo>
                  <a:pt x="363244" y="2553889"/>
                </a:lnTo>
                <a:lnTo>
                  <a:pt x="324404" y="2539597"/>
                </a:lnTo>
                <a:lnTo>
                  <a:pt x="286369" y="2522134"/>
                </a:lnTo>
                <a:lnTo>
                  <a:pt x="237350" y="2493979"/>
                </a:lnTo>
                <a:lnTo>
                  <a:pt x="192424" y="2461562"/>
                </a:lnTo>
                <a:lnTo>
                  <a:pt x="151606" y="2425079"/>
                </a:lnTo>
                <a:lnTo>
                  <a:pt x="115222" y="2384951"/>
                </a:lnTo>
                <a:lnTo>
                  <a:pt x="83461" y="2341506"/>
                </a:lnTo>
                <a:lnTo>
                  <a:pt x="56517" y="2295075"/>
                </a:lnTo>
                <a:lnTo>
                  <a:pt x="34580" y="2245985"/>
                </a:lnTo>
                <a:lnTo>
                  <a:pt x="17842" y="2194567"/>
                </a:lnTo>
                <a:lnTo>
                  <a:pt x="6495" y="2141150"/>
                </a:lnTo>
                <a:lnTo>
                  <a:pt x="729" y="2086064"/>
                </a:lnTo>
                <a:lnTo>
                  <a:pt x="0" y="2057997"/>
                </a:lnTo>
                <a:lnTo>
                  <a:pt x="0" y="0"/>
                </a:lnTo>
                <a:lnTo>
                  <a:pt x="43858" y="0"/>
                </a:lnTo>
                <a:lnTo>
                  <a:pt x="43858" y="2057997"/>
                </a:lnTo>
                <a:lnTo>
                  <a:pt x="44526" y="2083716"/>
                </a:lnTo>
                <a:lnTo>
                  <a:pt x="49805" y="2134192"/>
                </a:lnTo>
                <a:lnTo>
                  <a:pt x="60197" y="2183137"/>
                </a:lnTo>
                <a:lnTo>
                  <a:pt x="75529" y="2230250"/>
                </a:lnTo>
                <a:lnTo>
                  <a:pt x="95626" y="2275227"/>
                </a:lnTo>
                <a:lnTo>
                  <a:pt x="120315" y="2317770"/>
                </a:lnTo>
                <a:lnTo>
                  <a:pt x="149422" y="2357576"/>
                </a:lnTo>
                <a:lnTo>
                  <a:pt x="182775" y="2394344"/>
                </a:lnTo>
                <a:lnTo>
                  <a:pt x="220198" y="2427773"/>
                </a:lnTo>
                <a:lnTo>
                  <a:pt x="261520" y="2457562"/>
                </a:lnTo>
                <a:lnTo>
                  <a:pt x="294713" y="2477196"/>
                </a:lnTo>
                <a:lnTo>
                  <a:pt x="329113" y="2494069"/>
                </a:lnTo>
                <a:lnTo>
                  <a:pt x="376326" y="2512054"/>
                </a:lnTo>
                <a:lnTo>
                  <a:pt x="413225" y="2522320"/>
                </a:lnTo>
                <a:lnTo>
                  <a:pt x="451223" y="2529708"/>
                </a:lnTo>
                <a:lnTo>
                  <a:pt x="490279" y="2534169"/>
                </a:lnTo>
                <a:lnTo>
                  <a:pt x="530355" y="2535651"/>
                </a:lnTo>
                <a:lnTo>
                  <a:pt x="731339" y="2535651"/>
                </a:lnTo>
                <a:lnTo>
                  <a:pt x="722134" y="2539597"/>
                </a:lnTo>
                <a:lnTo>
                  <a:pt x="683341" y="2553889"/>
                </a:lnTo>
                <a:lnTo>
                  <a:pt x="643890" y="2565007"/>
                </a:lnTo>
                <a:lnTo>
                  <a:pt x="603955" y="2572950"/>
                </a:lnTo>
                <a:lnTo>
                  <a:pt x="563707" y="2577717"/>
                </a:lnTo>
                <a:lnTo>
                  <a:pt x="536785" y="2579130"/>
                </a:lnTo>
                <a:lnTo>
                  <a:pt x="523317" y="2579307"/>
                </a:lnTo>
                <a:close/>
              </a:path>
              <a:path w="3977005" h="2579370">
                <a:moveTo>
                  <a:pt x="731339" y="2535651"/>
                </a:moveTo>
                <a:lnTo>
                  <a:pt x="530355" y="2535651"/>
                </a:lnTo>
                <a:lnTo>
                  <a:pt x="543101" y="2535282"/>
                </a:lnTo>
                <a:lnTo>
                  <a:pt x="555833" y="2534566"/>
                </a:lnTo>
                <a:lnTo>
                  <a:pt x="593868" y="2530346"/>
                </a:lnTo>
                <a:lnTo>
                  <a:pt x="631510" y="2523062"/>
                </a:lnTo>
                <a:lnTo>
                  <a:pt x="668568" y="2512767"/>
                </a:lnTo>
                <a:lnTo>
                  <a:pt x="704845" y="2499514"/>
                </a:lnTo>
                <a:lnTo>
                  <a:pt x="740148" y="2483357"/>
                </a:lnTo>
                <a:lnTo>
                  <a:pt x="3976486" y="625557"/>
                </a:lnTo>
                <a:lnTo>
                  <a:pt x="3976486" y="675863"/>
                </a:lnTo>
                <a:lnTo>
                  <a:pt x="784861" y="2508730"/>
                </a:lnTo>
                <a:lnTo>
                  <a:pt x="747546" y="2528307"/>
                </a:lnTo>
                <a:lnTo>
                  <a:pt x="734795" y="2534169"/>
                </a:lnTo>
                <a:lnTo>
                  <a:pt x="731339" y="253565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8448675" y="5438775"/>
            <a:ext cx="3870325" cy="4375150"/>
          </a:xfrm>
          <a:custGeom>
            <a:avLst/>
            <a:gdLst>
              <a:gd name="T0" fmla="*/ 172360 w 3870959"/>
              <a:gd name="T1" fmla="*/ 4405360 h 4374515"/>
              <a:gd name="T2" fmla="*/ 100185 w 3870959"/>
              <a:gd name="T3" fmla="*/ 4371741 h 4374515"/>
              <a:gd name="T4" fmla="*/ 43540 w 3870959"/>
              <a:gd name="T5" fmla="*/ 4316069 h 4374515"/>
              <a:gd name="T6" fmla="*/ 9216 w 3870959"/>
              <a:gd name="T7" fmla="*/ 4245210 h 4374515"/>
              <a:gd name="T8" fmla="*/ 0 w 3870959"/>
              <a:gd name="T9" fmla="*/ 2410055 h 4374515"/>
              <a:gd name="T10" fmla="*/ 5189 w 3870959"/>
              <a:gd name="T11" fmla="*/ 184624 h 4374515"/>
              <a:gd name="T12" fmla="*/ 34363 w 3870959"/>
              <a:gd name="T13" fmla="*/ 112128 h 4374515"/>
              <a:gd name="T14" fmla="*/ 87013 w 3870959"/>
              <a:gd name="T15" fmla="*/ 52509 h 4374515"/>
              <a:gd name="T16" fmla="*/ 157319 w 3870959"/>
              <a:gd name="T17" fmla="*/ 12597 h 4374515"/>
              <a:gd name="T18" fmla="*/ 231510 w 3870959"/>
              <a:gd name="T19" fmla="*/ 0 h 4374515"/>
              <a:gd name="T20" fmla="*/ 287907 w 3870959"/>
              <a:gd name="T21" fmla="*/ 7200 h 4374515"/>
              <a:gd name="T22" fmla="*/ 368058 w 3870959"/>
              <a:gd name="T23" fmla="*/ 43945 h 4374515"/>
              <a:gd name="T24" fmla="*/ 223594 w 3870959"/>
              <a:gd name="T25" fmla="*/ 44122 h 4374515"/>
              <a:gd name="T26" fmla="*/ 140206 w 3870959"/>
              <a:gd name="T27" fmla="*/ 68961 h 4374515"/>
              <a:gd name="T28" fmla="*/ 79196 w 3870959"/>
              <a:gd name="T29" fmla="*/ 122548 h 4374515"/>
              <a:gd name="T30" fmla="*/ 47430 w 3870959"/>
              <a:gd name="T31" fmla="*/ 194539 h 4374515"/>
              <a:gd name="T32" fmla="*/ 43315 w 3870959"/>
              <a:gd name="T33" fmla="*/ 4182501 h 4374515"/>
              <a:gd name="T34" fmla="*/ 60749 w 3870959"/>
              <a:gd name="T35" fmla="*/ 4258736 h 4374515"/>
              <a:gd name="T36" fmla="*/ 108186 w 3870959"/>
              <a:gd name="T37" fmla="*/ 4321792 h 4374515"/>
              <a:gd name="T38" fmla="*/ 187260 w 3870959"/>
              <a:gd name="T39" fmla="*/ 4363588 h 4374515"/>
              <a:gd name="T40" fmla="*/ 241008 w 3870959"/>
              <a:gd name="T41" fmla="*/ 4369238 h 4374515"/>
              <a:gd name="T42" fmla="*/ 343274 w 3870959"/>
              <a:gd name="T43" fmla="*/ 4383948 h 4374515"/>
              <a:gd name="T44" fmla="*/ 261973 w 3870959"/>
              <a:gd name="T45" fmla="*/ 4410710 h 4374515"/>
              <a:gd name="T46" fmla="*/ 220620 w 3870959"/>
              <a:gd name="T47" fmla="*/ 4413191 h 4374515"/>
              <a:gd name="T48" fmla="*/ 241008 w 3870959"/>
              <a:gd name="T49" fmla="*/ 4369238 h 4374515"/>
              <a:gd name="T50" fmla="*/ 266186 w 3870959"/>
              <a:gd name="T51" fmla="*/ 4366109 h 4374515"/>
              <a:gd name="T52" fmla="*/ 3703330 w 3870959"/>
              <a:gd name="T53" fmla="*/ 2366645 h 4374515"/>
              <a:gd name="T54" fmla="*/ 3763160 w 3870959"/>
              <a:gd name="T55" fmla="*/ 2301953 h 4374515"/>
              <a:gd name="T56" fmla="*/ 3786919 w 3870959"/>
              <a:gd name="T57" fmla="*/ 2224194 h 4374515"/>
              <a:gd name="T58" fmla="*/ 3787139 w 3870959"/>
              <a:gd name="T59" fmla="*/ 2180585 h 4374515"/>
              <a:gd name="T60" fmla="*/ 3760822 w 3870959"/>
              <a:gd name="T61" fmla="*/ 2106005 h 4374515"/>
              <a:gd name="T62" fmla="*/ 3706254 w 3870959"/>
              <a:gd name="T63" fmla="*/ 2048773 h 4374515"/>
              <a:gd name="T64" fmla="*/ 281421 w 3870959"/>
              <a:gd name="T65" fmla="*/ 50964 h 4374515"/>
              <a:gd name="T66" fmla="*/ 231510 w 3870959"/>
              <a:gd name="T67" fmla="*/ 43945 h 4374515"/>
              <a:gd name="T68" fmla="*/ 3724014 w 3870959"/>
              <a:gd name="T69" fmla="*/ 2008094 h 4374515"/>
              <a:gd name="T70" fmla="*/ 3782190 w 3870959"/>
              <a:gd name="T71" fmla="*/ 2060839 h 4374515"/>
              <a:gd name="T72" fmla="*/ 3819110 w 3870959"/>
              <a:gd name="T73" fmla="*/ 2129965 h 4374515"/>
              <a:gd name="T74" fmla="*/ 3832002 w 3870959"/>
              <a:gd name="T75" fmla="*/ 2211500 h 4374515"/>
              <a:gd name="T76" fmla="*/ 3824891 w 3870959"/>
              <a:gd name="T77" fmla="*/ 2265477 h 4374515"/>
              <a:gd name="T78" fmla="*/ 3793333 w 3870959"/>
              <a:gd name="T79" fmla="*/ 2337423 h 4374515"/>
              <a:gd name="T80" fmla="*/ 3738989 w 3870959"/>
              <a:gd name="T81" fmla="*/ 2395006 h 4374515"/>
              <a:gd name="T82" fmla="*/ 368405 w 3870959"/>
              <a:gd name="T83" fmla="*/ 4369238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6" y="4374290"/>
                </a:moveTo>
                <a:lnTo>
                  <a:pt x="174071" y="4366528"/>
                </a:lnTo>
                <a:lnTo>
                  <a:pt x="137340" y="4353230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29" y="111152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2" y="28075"/>
                </a:lnTo>
                <a:lnTo>
                  <a:pt x="158905" y="12475"/>
                </a:lnTo>
                <a:lnTo>
                  <a:pt x="196032" y="3118"/>
                </a:lnTo>
                <a:lnTo>
                  <a:pt x="233828" y="0"/>
                </a:lnTo>
                <a:lnTo>
                  <a:pt x="240640" y="100"/>
                </a:lnTo>
                <a:lnTo>
                  <a:pt x="290791" y="7139"/>
                </a:lnTo>
                <a:lnTo>
                  <a:pt x="327327" y="19699"/>
                </a:lnTo>
                <a:lnTo>
                  <a:pt x="371757" y="43579"/>
                </a:lnTo>
                <a:lnTo>
                  <a:pt x="233828" y="43579"/>
                </a:lnTo>
                <a:lnTo>
                  <a:pt x="225851" y="43756"/>
                </a:lnTo>
                <a:lnTo>
                  <a:pt x="179388" y="52248"/>
                </a:lnTo>
                <a:lnTo>
                  <a:pt x="141609" y="68351"/>
                </a:lnTo>
                <a:lnTo>
                  <a:pt x="106717" y="92249"/>
                </a:lnTo>
                <a:lnTo>
                  <a:pt x="79989" y="121450"/>
                </a:lnTo>
                <a:lnTo>
                  <a:pt x="60202" y="155302"/>
                </a:lnTo>
                <a:lnTo>
                  <a:pt x="47918" y="192831"/>
                </a:lnTo>
                <a:lnTo>
                  <a:pt x="43698" y="233063"/>
                </a:lnTo>
                <a:lnTo>
                  <a:pt x="43742" y="4145632"/>
                </a:lnTo>
                <a:lnTo>
                  <a:pt x="48618" y="4184661"/>
                </a:lnTo>
                <a:lnTo>
                  <a:pt x="61359" y="4221195"/>
                </a:lnTo>
                <a:lnTo>
                  <a:pt x="81677" y="4254462"/>
                </a:lnTo>
                <a:lnTo>
                  <a:pt x="109284" y="4283695"/>
                </a:lnTo>
                <a:lnTo>
                  <a:pt x="143893" y="4308122"/>
                </a:lnTo>
                <a:lnTo>
                  <a:pt x="189151" y="4325125"/>
                </a:lnTo>
                <a:lnTo>
                  <a:pt x="228815" y="4330435"/>
                </a:lnTo>
                <a:lnTo>
                  <a:pt x="243444" y="4330724"/>
                </a:lnTo>
                <a:lnTo>
                  <a:pt x="372110" y="4330724"/>
                </a:lnTo>
                <a:lnTo>
                  <a:pt x="346721" y="4345303"/>
                </a:lnTo>
                <a:lnTo>
                  <a:pt x="301949" y="4364008"/>
                </a:lnTo>
                <a:lnTo>
                  <a:pt x="264596" y="4371829"/>
                </a:lnTo>
                <a:lnTo>
                  <a:pt x="237301" y="4374068"/>
                </a:lnTo>
                <a:lnTo>
                  <a:pt x="222816" y="4374290"/>
                </a:lnTo>
                <a:close/>
              </a:path>
              <a:path w="3870959" h="4374515">
                <a:moveTo>
                  <a:pt x="372110" y="4330724"/>
                </a:moveTo>
                <a:lnTo>
                  <a:pt x="243444" y="4330724"/>
                </a:lnTo>
                <a:lnTo>
                  <a:pt x="256131" y="4329621"/>
                </a:lnTo>
                <a:lnTo>
                  <a:pt x="268870" y="4327623"/>
                </a:lnTo>
                <a:lnTo>
                  <a:pt x="305596" y="4316688"/>
                </a:lnTo>
                <a:lnTo>
                  <a:pt x="3740519" y="2345783"/>
                </a:lnTo>
                <a:lnTo>
                  <a:pt x="3770324" y="2321929"/>
                </a:lnTo>
                <a:lnTo>
                  <a:pt x="3800948" y="2281661"/>
                </a:lnTo>
                <a:lnTo>
                  <a:pt x="3816505" y="2245241"/>
                </a:lnTo>
                <a:lnTo>
                  <a:pt x="3824945" y="2204588"/>
                </a:lnTo>
                <a:lnTo>
                  <a:pt x="3826503" y="2174811"/>
                </a:lnTo>
                <a:lnTo>
                  <a:pt x="3825168" y="2161365"/>
                </a:lnTo>
                <a:lnTo>
                  <a:pt x="3815730" y="2122740"/>
                </a:lnTo>
                <a:lnTo>
                  <a:pt x="3798587" y="2087442"/>
                </a:lnTo>
                <a:lnTo>
                  <a:pt x="3774310" y="2056443"/>
                </a:lnTo>
                <a:lnTo>
                  <a:pt x="3743473" y="2030714"/>
                </a:lnTo>
                <a:lnTo>
                  <a:pt x="320252" y="64587"/>
                </a:lnTo>
                <a:lnTo>
                  <a:pt x="284234" y="50537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57" y="43579"/>
                </a:lnTo>
                <a:lnTo>
                  <a:pt x="3761410" y="1990395"/>
                </a:lnTo>
                <a:lnTo>
                  <a:pt x="3793299" y="2014256"/>
                </a:lnTo>
                <a:lnTo>
                  <a:pt x="3820170" y="2042670"/>
                </a:lnTo>
                <a:lnTo>
                  <a:pt x="3841674" y="2075145"/>
                </a:lnTo>
                <a:lnTo>
                  <a:pt x="3857461" y="2111187"/>
                </a:lnTo>
                <a:lnTo>
                  <a:pt x="3867180" y="2150305"/>
                </a:lnTo>
                <a:lnTo>
                  <a:pt x="3870483" y="2192005"/>
                </a:lnTo>
                <a:lnTo>
                  <a:pt x="3869833" y="2205621"/>
                </a:lnTo>
                <a:lnTo>
                  <a:pt x="3863301" y="2245507"/>
                </a:lnTo>
                <a:lnTo>
                  <a:pt x="3850451" y="2282521"/>
                </a:lnTo>
                <a:lnTo>
                  <a:pt x="3831424" y="2316818"/>
                </a:lnTo>
                <a:lnTo>
                  <a:pt x="3806663" y="2347489"/>
                </a:lnTo>
                <a:lnTo>
                  <a:pt x="3776535" y="2373894"/>
                </a:lnTo>
                <a:lnTo>
                  <a:pt x="3753650" y="2388810"/>
                </a:lnTo>
                <a:lnTo>
                  <a:pt x="372110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8448675" y="10555288"/>
            <a:ext cx="1608138" cy="754062"/>
          </a:xfrm>
          <a:custGeom>
            <a:avLst/>
            <a:gdLst>
              <a:gd name="T0" fmla="*/ 43072 w 1608454"/>
              <a:gd name="T1" fmla="*/ 734717 h 754379"/>
              <a:gd name="T2" fmla="*/ 0 w 1608454"/>
              <a:gd name="T3" fmla="*/ 734717 h 754379"/>
              <a:gd name="T4" fmla="*/ 224 w 1608454"/>
              <a:gd name="T5" fmla="*/ 213858 h 754379"/>
              <a:gd name="T6" fmla="*/ 1013 w 1608454"/>
              <a:gd name="T7" fmla="*/ 203491 h 754379"/>
              <a:gd name="T8" fmla="*/ 8158 w 1608454"/>
              <a:gd name="T9" fmla="*/ 166088 h 754379"/>
              <a:gd name="T10" fmla="*/ 21650 w 1608454"/>
              <a:gd name="T11" fmla="*/ 130786 h 754379"/>
              <a:gd name="T12" fmla="*/ 41174 w 1608454"/>
              <a:gd name="T13" fmla="*/ 98081 h 754379"/>
              <a:gd name="T14" fmla="*/ 66598 w 1608454"/>
              <a:gd name="T15" fmla="*/ 68483 h 754379"/>
              <a:gd name="T16" fmla="*/ 97744 w 1608454"/>
              <a:gd name="T17" fmla="*/ 42458 h 754379"/>
              <a:gd name="T18" fmla="*/ 133156 w 1608454"/>
              <a:gd name="T19" fmla="*/ 21632 h 754379"/>
              <a:gd name="T20" fmla="*/ 169030 w 1608454"/>
              <a:gd name="T21" fmla="*/ 8418 h 754379"/>
              <a:gd name="T22" fmla="*/ 205985 w 1608454"/>
              <a:gd name="T23" fmla="*/ 1324 h 754379"/>
              <a:gd name="T24" fmla="*/ 230930 w 1608454"/>
              <a:gd name="T25" fmla="*/ 0 h 754379"/>
              <a:gd name="T26" fmla="*/ 237666 w 1608454"/>
              <a:gd name="T27" fmla="*/ 100 h 754379"/>
              <a:gd name="T28" fmla="*/ 287213 w 1608454"/>
              <a:gd name="T29" fmla="*/ 6956 h 754379"/>
              <a:gd name="T30" fmla="*/ 323316 w 1608454"/>
              <a:gd name="T31" fmla="*/ 19211 h 754379"/>
              <a:gd name="T32" fmla="*/ 367183 w 1608454"/>
              <a:gd name="T33" fmla="*/ 42458 h 754379"/>
              <a:gd name="T34" fmla="*/ 230930 w 1608454"/>
              <a:gd name="T35" fmla="*/ 42458 h 754379"/>
              <a:gd name="T36" fmla="*/ 223055 w 1608454"/>
              <a:gd name="T37" fmla="*/ 42636 h 754379"/>
              <a:gd name="T38" fmla="*/ 177143 w 1608454"/>
              <a:gd name="T39" fmla="*/ 50909 h 754379"/>
              <a:gd name="T40" fmla="*/ 139799 w 1608454"/>
              <a:gd name="T41" fmla="*/ 66623 h 754379"/>
              <a:gd name="T42" fmla="*/ 105330 w 1608454"/>
              <a:gd name="T43" fmla="*/ 89914 h 754379"/>
              <a:gd name="T44" fmla="*/ 78907 w 1608454"/>
              <a:gd name="T45" fmla="*/ 118375 h 754379"/>
              <a:gd name="T46" fmla="*/ 59364 w 1608454"/>
              <a:gd name="T47" fmla="*/ 151370 h 754379"/>
              <a:gd name="T48" fmla="*/ 47262 w 1608454"/>
              <a:gd name="T49" fmla="*/ 187950 h 754379"/>
              <a:gd name="T50" fmla="*/ 43066 w 1608454"/>
              <a:gd name="T51" fmla="*/ 227161 h 754379"/>
              <a:gd name="T52" fmla="*/ 43072 w 1608454"/>
              <a:gd name="T53" fmla="*/ 734717 h 754379"/>
              <a:gd name="T54" fmla="*/ 1589074 w 1608454"/>
              <a:gd name="T55" fmla="*/ 734717 h 754379"/>
              <a:gd name="T56" fmla="*/ 1502355 w 1608454"/>
              <a:gd name="T57" fmla="*/ 734717 h 754379"/>
              <a:gd name="T58" fmla="*/ 316326 w 1608454"/>
              <a:gd name="T59" fmla="*/ 62940 h 754379"/>
              <a:gd name="T60" fmla="*/ 304728 w 1608454"/>
              <a:gd name="T61" fmla="*/ 57586 h 754379"/>
              <a:gd name="T62" fmla="*/ 268454 w 1608454"/>
              <a:gd name="T63" fmla="*/ 46282 h 754379"/>
              <a:gd name="T64" fmla="*/ 230930 w 1608454"/>
              <a:gd name="T65" fmla="*/ 42458 h 754379"/>
              <a:gd name="T66" fmla="*/ 367201 w 1608454"/>
              <a:gd name="T67" fmla="*/ 42469 h 754379"/>
              <a:gd name="T68" fmla="*/ 1589074 w 1608454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4" h="754379">
                <a:moveTo>
                  <a:pt x="43597" y="753798"/>
                </a:moveTo>
                <a:lnTo>
                  <a:pt x="0" y="753798"/>
                </a:lnTo>
                <a:lnTo>
                  <a:pt x="224" y="219412"/>
                </a:lnTo>
                <a:lnTo>
                  <a:pt x="1013" y="208778"/>
                </a:lnTo>
                <a:lnTo>
                  <a:pt x="8280" y="170399"/>
                </a:lnTo>
                <a:lnTo>
                  <a:pt x="21894" y="134179"/>
                </a:lnTo>
                <a:lnTo>
                  <a:pt x="41662" y="100627"/>
                </a:lnTo>
                <a:lnTo>
                  <a:pt x="67391" y="70254"/>
                </a:lnTo>
                <a:lnTo>
                  <a:pt x="98903" y="43556"/>
                </a:lnTo>
                <a:lnTo>
                  <a:pt x="134742" y="22181"/>
                </a:lnTo>
                <a:lnTo>
                  <a:pt x="171059" y="8662"/>
                </a:lnTo>
                <a:lnTo>
                  <a:pt x="208482" y="1385"/>
                </a:lnTo>
                <a:lnTo>
                  <a:pt x="233722" y="0"/>
                </a:lnTo>
                <a:lnTo>
                  <a:pt x="240533" y="100"/>
                </a:lnTo>
                <a:lnTo>
                  <a:pt x="290684" y="7139"/>
                </a:lnTo>
                <a:lnTo>
                  <a:pt x="327220" y="19699"/>
                </a:lnTo>
                <a:lnTo>
                  <a:pt x="371611" y="43556"/>
                </a:lnTo>
                <a:lnTo>
                  <a:pt x="233722" y="43556"/>
                </a:lnTo>
                <a:lnTo>
                  <a:pt x="225739" y="43734"/>
                </a:lnTo>
                <a:lnTo>
                  <a:pt x="179278" y="52239"/>
                </a:lnTo>
                <a:lnTo>
                  <a:pt x="141501" y="68350"/>
                </a:lnTo>
                <a:lnTo>
                  <a:pt x="106611" y="92249"/>
                </a:lnTo>
                <a:lnTo>
                  <a:pt x="79883" y="121450"/>
                </a:lnTo>
                <a:lnTo>
                  <a:pt x="60096" y="155302"/>
                </a:lnTo>
                <a:lnTo>
                  <a:pt x="47811" y="192831"/>
                </a:lnTo>
                <a:lnTo>
                  <a:pt x="43591" y="233063"/>
                </a:lnTo>
                <a:lnTo>
                  <a:pt x="43597" y="753798"/>
                </a:lnTo>
              </a:path>
              <a:path w="1608454" h="754379">
                <a:moveTo>
                  <a:pt x="1608234" y="753798"/>
                </a:moveTo>
                <a:lnTo>
                  <a:pt x="1520469" y="753798"/>
                </a:lnTo>
                <a:lnTo>
                  <a:pt x="320140" y="64583"/>
                </a:lnTo>
                <a:lnTo>
                  <a:pt x="308396" y="59082"/>
                </a:lnTo>
                <a:lnTo>
                  <a:pt x="271687" y="47496"/>
                </a:lnTo>
                <a:lnTo>
                  <a:pt x="233722" y="43556"/>
                </a:lnTo>
                <a:lnTo>
                  <a:pt x="371629" y="43567"/>
                </a:lnTo>
                <a:lnTo>
                  <a:pt x="1608234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4344988" y="5438775"/>
            <a:ext cx="3870325" cy="4375150"/>
          </a:xfrm>
          <a:custGeom>
            <a:avLst/>
            <a:gdLst>
              <a:gd name="T0" fmla="*/ 3544184 w 3870959"/>
              <a:gd name="T1" fmla="*/ 4406253 h 4374515"/>
              <a:gd name="T2" fmla="*/ 107990 w 3870959"/>
              <a:gd name="T3" fmla="*/ 2405314 h 4374515"/>
              <a:gd name="T4" fmla="*/ 49853 w 3870959"/>
              <a:gd name="T5" fmla="*/ 2352581 h 4374515"/>
              <a:gd name="T6" fmla="*/ 12912 w 3870959"/>
              <a:gd name="T7" fmla="*/ 2283464 h 4374515"/>
              <a:gd name="T8" fmla="*/ 0 w 3870959"/>
              <a:gd name="T9" fmla="*/ 2201912 h 4374515"/>
              <a:gd name="T10" fmla="*/ 7133 w 3870959"/>
              <a:gd name="T11" fmla="*/ 2147993 h 4374515"/>
              <a:gd name="T12" fmla="*/ 38763 w 3870959"/>
              <a:gd name="T13" fmla="*/ 2076022 h 4374515"/>
              <a:gd name="T14" fmla="*/ 93127 w 3870959"/>
              <a:gd name="T15" fmla="*/ 2018451 h 4374515"/>
              <a:gd name="T16" fmla="*/ 3526430 w 3870959"/>
              <a:gd name="T17" fmla="*/ 12592 h 4374515"/>
              <a:gd name="T18" fmla="*/ 3600612 w 3870959"/>
              <a:gd name="T19" fmla="*/ 0 h 4374515"/>
              <a:gd name="T20" fmla="*/ 3659785 w 3870959"/>
              <a:gd name="T21" fmla="*/ 8087 h 4374515"/>
              <a:gd name="T22" fmla="*/ 3731940 w 3870959"/>
              <a:gd name="T23" fmla="*/ 41704 h 4374515"/>
              <a:gd name="T24" fmla="*/ 3600612 w 3870959"/>
              <a:gd name="T25" fmla="*/ 43945 h 4374515"/>
              <a:gd name="T26" fmla="*/ 3553682 w 3870959"/>
              <a:gd name="T27" fmla="*/ 50148 h 4374515"/>
              <a:gd name="T28" fmla="*/ 128835 w 3870959"/>
              <a:gd name="T29" fmla="*/ 2046818 h 4374515"/>
              <a:gd name="T30" fmla="*/ 69005 w 3870959"/>
              <a:gd name="T31" fmla="*/ 2111514 h 4374515"/>
              <a:gd name="T32" fmla="*/ 45267 w 3870959"/>
              <a:gd name="T33" fmla="*/ 2189274 h 4374515"/>
              <a:gd name="T34" fmla="*/ 45043 w 3870959"/>
              <a:gd name="T35" fmla="*/ 2232877 h 4374515"/>
              <a:gd name="T36" fmla="*/ 71300 w 3870959"/>
              <a:gd name="T37" fmla="*/ 2307455 h 4374515"/>
              <a:gd name="T38" fmla="*/ 125879 w 3870959"/>
              <a:gd name="T39" fmla="*/ 2364685 h 4374515"/>
              <a:gd name="T40" fmla="*/ 3555418 w 3870959"/>
              <a:gd name="T41" fmla="*/ 4363431 h 4374515"/>
              <a:gd name="T42" fmla="*/ 3608548 w 3870959"/>
              <a:gd name="T43" fmla="*/ 4369312 h 4374515"/>
              <a:gd name="T44" fmla="*/ 3727420 w 3870959"/>
              <a:gd name="T45" fmla="*/ 4374765 h 4374515"/>
              <a:gd name="T46" fmla="*/ 3646349 w 3870959"/>
              <a:gd name="T47" fmla="*/ 4408412 h 4374515"/>
              <a:gd name="T48" fmla="*/ 3593844 w 3870959"/>
              <a:gd name="T49" fmla="*/ 4413357 h 4374515"/>
              <a:gd name="T50" fmla="*/ 3608548 w 3870959"/>
              <a:gd name="T51" fmla="*/ 4369312 h 4374515"/>
              <a:gd name="T52" fmla="*/ 3631211 w 3870959"/>
              <a:gd name="T53" fmla="*/ 4366724 h 4374515"/>
              <a:gd name="T54" fmla="*/ 3716245 w 3870959"/>
              <a:gd name="T55" fmla="*/ 4328986 h 4374515"/>
              <a:gd name="T56" fmla="*/ 3766807 w 3870959"/>
              <a:gd name="T57" fmla="*/ 4268608 h 4374515"/>
              <a:gd name="T58" fmla="*/ 3788403 w 3870959"/>
              <a:gd name="T59" fmla="*/ 4192075 h 4374515"/>
              <a:gd name="T60" fmla="*/ 3787794 w 3870959"/>
              <a:gd name="T61" fmla="*/ 214410 h 4374515"/>
              <a:gd name="T62" fmla="*/ 3764229 w 3870959"/>
              <a:gd name="T63" fmla="*/ 141334 h 4374515"/>
              <a:gd name="T64" fmla="*/ 3710581 w 3870959"/>
              <a:gd name="T65" fmla="*/ 81366 h 4374515"/>
              <a:gd name="T66" fmla="*/ 3638218 w 3870959"/>
              <a:gd name="T67" fmla="*/ 47939 h 4374515"/>
              <a:gd name="T68" fmla="*/ 3735011 w 3870959"/>
              <a:gd name="T69" fmla="*/ 43945 h 4374515"/>
              <a:gd name="T70" fmla="*/ 3795949 w 3870959"/>
              <a:gd name="T71" fmla="*/ 108295 h 4374515"/>
              <a:gd name="T72" fmla="*/ 3826225 w 3870959"/>
              <a:gd name="T73" fmla="*/ 181146 h 4374515"/>
              <a:gd name="T74" fmla="*/ 3832188 w 3870959"/>
              <a:gd name="T75" fmla="*/ 4183868 h 4374515"/>
              <a:gd name="T76" fmla="*/ 3825000 w 3870959"/>
              <a:gd name="T77" fmla="*/ 4237369 h 4374515"/>
              <a:gd name="T78" fmla="*/ 3793168 w 3870959"/>
              <a:gd name="T79" fmla="*/ 4309351 h 4374515"/>
              <a:gd name="T80" fmla="*/ 3738544 w 3870959"/>
              <a:gd name="T81" fmla="*/ 4366926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32" y="4374454"/>
                </a:moveTo>
                <a:lnTo>
                  <a:pt x="3579774" y="4367413"/>
                </a:lnTo>
                <a:lnTo>
                  <a:pt x="3543242" y="4354854"/>
                </a:lnTo>
                <a:lnTo>
                  <a:pt x="109088" y="2384112"/>
                </a:lnTo>
                <a:lnTo>
                  <a:pt x="77212" y="2360252"/>
                </a:lnTo>
                <a:lnTo>
                  <a:pt x="50341" y="2331843"/>
                </a:lnTo>
                <a:lnTo>
                  <a:pt x="28831" y="2299375"/>
                </a:lnTo>
                <a:lnTo>
                  <a:pt x="13034" y="2263335"/>
                </a:lnTo>
                <a:lnTo>
                  <a:pt x="3306" y="2224215"/>
                </a:lnTo>
                <a:lnTo>
                  <a:pt x="0" y="2182503"/>
                </a:lnTo>
                <a:lnTo>
                  <a:pt x="655" y="2168891"/>
                </a:lnTo>
                <a:lnTo>
                  <a:pt x="7194" y="2129059"/>
                </a:lnTo>
                <a:lnTo>
                  <a:pt x="20079" y="2092012"/>
                </a:lnTo>
                <a:lnTo>
                  <a:pt x="39129" y="2057722"/>
                </a:lnTo>
                <a:lnTo>
                  <a:pt x="63907" y="2027056"/>
                </a:lnTo>
                <a:lnTo>
                  <a:pt x="94042" y="2000657"/>
                </a:lnTo>
                <a:lnTo>
                  <a:pt x="3526039" y="28065"/>
                </a:lnTo>
                <a:lnTo>
                  <a:pt x="3561842" y="12470"/>
                </a:lnTo>
                <a:lnTo>
                  <a:pt x="3598973" y="3116"/>
                </a:lnTo>
                <a:lnTo>
                  <a:pt x="3636768" y="0"/>
                </a:lnTo>
                <a:lnTo>
                  <a:pt x="3647783" y="264"/>
                </a:lnTo>
                <a:lnTo>
                  <a:pt x="3696535" y="8026"/>
                </a:lnTo>
                <a:lnTo>
                  <a:pt x="3733268" y="21319"/>
                </a:lnTo>
                <a:lnTo>
                  <a:pt x="3769415" y="41338"/>
                </a:lnTo>
                <a:lnTo>
                  <a:pt x="3772517" y="43579"/>
                </a:lnTo>
                <a:lnTo>
                  <a:pt x="3636768" y="43579"/>
                </a:lnTo>
                <a:lnTo>
                  <a:pt x="3627146" y="43831"/>
                </a:lnTo>
                <a:lnTo>
                  <a:pt x="3589367" y="49721"/>
                </a:lnTo>
                <a:lnTo>
                  <a:pt x="3553177" y="63169"/>
                </a:lnTo>
                <a:lnTo>
                  <a:pt x="130116" y="2028773"/>
                </a:lnTo>
                <a:lnTo>
                  <a:pt x="100298" y="2052630"/>
                </a:lnTo>
                <a:lnTo>
                  <a:pt x="69676" y="2092903"/>
                </a:lnTo>
                <a:lnTo>
                  <a:pt x="54139" y="2129282"/>
                </a:lnTo>
                <a:lnTo>
                  <a:pt x="45694" y="2169976"/>
                </a:lnTo>
                <a:lnTo>
                  <a:pt x="44138" y="2199746"/>
                </a:lnTo>
                <a:lnTo>
                  <a:pt x="45470" y="2213194"/>
                </a:lnTo>
                <a:lnTo>
                  <a:pt x="54898" y="2251819"/>
                </a:lnTo>
                <a:lnTo>
                  <a:pt x="72032" y="2287115"/>
                </a:lnTo>
                <a:lnTo>
                  <a:pt x="96308" y="2318112"/>
                </a:lnTo>
                <a:lnTo>
                  <a:pt x="127160" y="2343840"/>
                </a:lnTo>
                <a:lnTo>
                  <a:pt x="3545586" y="4307464"/>
                </a:lnTo>
                <a:lnTo>
                  <a:pt x="3591121" y="4324968"/>
                </a:lnTo>
                <a:lnTo>
                  <a:pt x="3630447" y="4330475"/>
                </a:lnTo>
                <a:lnTo>
                  <a:pt x="3644784" y="4330797"/>
                </a:lnTo>
                <a:lnTo>
                  <a:pt x="3772664" y="4330797"/>
                </a:lnTo>
                <a:lnTo>
                  <a:pt x="3764850" y="4336201"/>
                </a:lnTo>
                <a:lnTo>
                  <a:pt x="3730753" y="4354625"/>
                </a:lnTo>
                <a:lnTo>
                  <a:pt x="3682965" y="4369552"/>
                </a:lnTo>
                <a:lnTo>
                  <a:pt x="3643750" y="4374170"/>
                </a:lnTo>
                <a:lnTo>
                  <a:pt x="3629932" y="4374454"/>
                </a:lnTo>
                <a:close/>
              </a:path>
              <a:path w="3870959" h="4374515">
                <a:moveTo>
                  <a:pt x="3772664" y="4330797"/>
                </a:moveTo>
                <a:lnTo>
                  <a:pt x="3644784" y="4330797"/>
                </a:lnTo>
                <a:lnTo>
                  <a:pt x="3656176" y="4329910"/>
                </a:lnTo>
                <a:lnTo>
                  <a:pt x="3667675" y="4328232"/>
                </a:lnTo>
                <a:lnTo>
                  <a:pt x="3716026" y="4312591"/>
                </a:lnTo>
                <a:lnTo>
                  <a:pt x="3753562" y="4290828"/>
                </a:lnTo>
                <a:lnTo>
                  <a:pt x="3782473" y="4263392"/>
                </a:lnTo>
                <a:lnTo>
                  <a:pt x="3804632" y="4230981"/>
                </a:lnTo>
                <a:lnTo>
                  <a:pt x="3819477" y="4194568"/>
                </a:lnTo>
                <a:lnTo>
                  <a:pt x="3826446" y="4155123"/>
                </a:lnTo>
                <a:lnTo>
                  <a:pt x="3826775" y="225479"/>
                </a:lnTo>
                <a:lnTo>
                  <a:pt x="3825830" y="212519"/>
                </a:lnTo>
                <a:lnTo>
                  <a:pt x="3817789" y="175023"/>
                </a:lnTo>
                <a:lnTo>
                  <a:pt x="3802029" y="140109"/>
                </a:lnTo>
                <a:lnTo>
                  <a:pt x="3778673" y="108428"/>
                </a:lnTo>
                <a:lnTo>
                  <a:pt x="3747843" y="80634"/>
                </a:lnTo>
                <a:lnTo>
                  <a:pt x="3711459" y="59087"/>
                </a:lnTo>
                <a:lnTo>
                  <a:pt x="3674752" y="47512"/>
                </a:lnTo>
                <a:lnTo>
                  <a:pt x="3636768" y="43579"/>
                </a:lnTo>
                <a:lnTo>
                  <a:pt x="3772517" y="43579"/>
                </a:lnTo>
                <a:lnTo>
                  <a:pt x="3809932" y="76200"/>
                </a:lnTo>
                <a:lnTo>
                  <a:pt x="3834067" y="107319"/>
                </a:lnTo>
                <a:lnTo>
                  <a:pt x="3852429" y="141987"/>
                </a:lnTo>
                <a:lnTo>
                  <a:pt x="3864647" y="179560"/>
                </a:lnTo>
                <a:lnTo>
                  <a:pt x="3870347" y="219394"/>
                </a:lnTo>
                <a:lnTo>
                  <a:pt x="3870671" y="4146988"/>
                </a:lnTo>
                <a:lnTo>
                  <a:pt x="3869977" y="4160550"/>
                </a:lnTo>
                <a:lnTo>
                  <a:pt x="3863410" y="4200016"/>
                </a:lnTo>
                <a:lnTo>
                  <a:pt x="3850386" y="4237163"/>
                </a:lnTo>
                <a:lnTo>
                  <a:pt x="3831257" y="4271366"/>
                </a:lnTo>
                <a:lnTo>
                  <a:pt x="3806374" y="4301997"/>
                </a:lnTo>
                <a:lnTo>
                  <a:pt x="3776086" y="4328431"/>
                </a:lnTo>
                <a:lnTo>
                  <a:pt x="3772664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6607175" y="10555288"/>
            <a:ext cx="1608138" cy="754062"/>
          </a:xfrm>
          <a:custGeom>
            <a:avLst/>
            <a:gdLst>
              <a:gd name="T0" fmla="*/ 84547 w 1609090"/>
              <a:gd name="T1" fmla="*/ 734717 h 754379"/>
              <a:gd name="T2" fmla="*/ 0 w 1609090"/>
              <a:gd name="T3" fmla="*/ 734717 h 754379"/>
              <a:gd name="T4" fmla="*/ 1218986 w 1609090"/>
              <a:gd name="T5" fmla="*/ 27335 h 754379"/>
              <a:gd name="T6" fmla="*/ 1230315 w 1609090"/>
              <a:gd name="T7" fmla="*/ 21624 h 754379"/>
              <a:gd name="T8" fmla="*/ 1265348 w 1609090"/>
              <a:gd name="T9" fmla="*/ 8415 h 754379"/>
              <a:gd name="T10" fmla="*/ 1301448 w 1609090"/>
              <a:gd name="T11" fmla="*/ 1324 h 754379"/>
              <a:gd name="T12" fmla="*/ 1325789 w 1609090"/>
              <a:gd name="T13" fmla="*/ 0 h 754379"/>
              <a:gd name="T14" fmla="*/ 1336414 w 1609090"/>
              <a:gd name="T15" fmla="*/ 264 h 754379"/>
              <a:gd name="T16" fmla="*/ 1383434 w 1609090"/>
              <a:gd name="T17" fmla="*/ 7843 h 754379"/>
              <a:gd name="T18" fmla="*/ 1418870 w 1609090"/>
              <a:gd name="T19" fmla="*/ 20770 h 754379"/>
              <a:gd name="T20" fmla="*/ 1453732 w 1609090"/>
              <a:gd name="T21" fmla="*/ 40301 h 754379"/>
              <a:gd name="T22" fmla="*/ 1456695 w 1609090"/>
              <a:gd name="T23" fmla="*/ 42458 h 754379"/>
              <a:gd name="T24" fmla="*/ 1325789 w 1609090"/>
              <a:gd name="T25" fmla="*/ 42458 h 754379"/>
              <a:gd name="T26" fmla="*/ 1316502 w 1609090"/>
              <a:gd name="T27" fmla="*/ 42711 h 754379"/>
              <a:gd name="T28" fmla="*/ 1280067 w 1609090"/>
              <a:gd name="T29" fmla="*/ 48445 h 754379"/>
              <a:gd name="T30" fmla="*/ 1245161 w 1609090"/>
              <a:gd name="T31" fmla="*/ 61579 h 754379"/>
              <a:gd name="T32" fmla="*/ 1234071 w 1609090"/>
              <a:gd name="T33" fmla="*/ 67515 h 754379"/>
              <a:gd name="T34" fmla="*/ 84547 w 1609090"/>
              <a:gd name="T35" fmla="*/ 734717 h 754379"/>
              <a:gd name="T36" fmla="*/ 1551451 w 1609090"/>
              <a:gd name="T37" fmla="*/ 734717 h 754379"/>
              <a:gd name="T38" fmla="*/ 1509078 w 1609090"/>
              <a:gd name="T39" fmla="*/ 734717 h 754379"/>
              <a:gd name="T40" fmla="*/ 1509058 w 1609090"/>
              <a:gd name="T41" fmla="*/ 219765 h 754379"/>
              <a:gd name="T42" fmla="*/ 1508147 w 1609090"/>
              <a:gd name="T43" fmla="*/ 207136 h 754379"/>
              <a:gd name="T44" fmla="*/ 1500391 w 1609090"/>
              <a:gd name="T45" fmla="*/ 170591 h 754379"/>
              <a:gd name="T46" fmla="*/ 1485191 w 1609090"/>
              <a:gd name="T47" fmla="*/ 136556 h 754379"/>
              <a:gd name="T48" fmla="*/ 1462660 w 1609090"/>
              <a:gd name="T49" fmla="*/ 105681 h 754379"/>
              <a:gd name="T50" fmla="*/ 1432925 w 1609090"/>
              <a:gd name="T51" fmla="*/ 78592 h 754379"/>
              <a:gd name="T52" fmla="*/ 1397834 w 1609090"/>
              <a:gd name="T53" fmla="*/ 57586 h 754379"/>
              <a:gd name="T54" fmla="*/ 1362425 w 1609090"/>
              <a:gd name="T55" fmla="*/ 46282 h 754379"/>
              <a:gd name="T56" fmla="*/ 1325789 w 1609090"/>
              <a:gd name="T57" fmla="*/ 42458 h 754379"/>
              <a:gd name="T58" fmla="*/ 1456695 w 1609090"/>
              <a:gd name="T59" fmla="*/ 42458 h 754379"/>
              <a:gd name="T60" fmla="*/ 1492813 w 1609090"/>
              <a:gd name="T61" fmla="*/ 74270 h 754379"/>
              <a:gd name="T62" fmla="*/ 1516091 w 1609090"/>
              <a:gd name="T63" fmla="*/ 104603 h 754379"/>
              <a:gd name="T64" fmla="*/ 1533803 w 1609090"/>
              <a:gd name="T65" fmla="*/ 138395 h 754379"/>
              <a:gd name="T66" fmla="*/ 1545588 w 1609090"/>
              <a:gd name="T67" fmla="*/ 175015 h 754379"/>
              <a:gd name="T68" fmla="*/ 1551087 w 1609090"/>
              <a:gd name="T69" fmla="*/ 213841 h 754379"/>
              <a:gd name="T70" fmla="*/ 1551252 w 1609090"/>
              <a:gd name="T71" fmla="*/ 219765 h 754379"/>
              <a:gd name="T72" fmla="*/ 1551451 w 1609090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9090" h="754379">
                <a:moveTo>
                  <a:pt x="87654" y="753798"/>
                </a:moveTo>
                <a:lnTo>
                  <a:pt x="0" y="753798"/>
                </a:lnTo>
                <a:lnTo>
                  <a:pt x="1263796" y="28065"/>
                </a:lnTo>
                <a:lnTo>
                  <a:pt x="1275542" y="22173"/>
                </a:lnTo>
                <a:lnTo>
                  <a:pt x="1311862" y="8659"/>
                </a:lnTo>
                <a:lnTo>
                  <a:pt x="1349288" y="1385"/>
                </a:lnTo>
                <a:lnTo>
                  <a:pt x="1374525" y="0"/>
                </a:lnTo>
                <a:lnTo>
                  <a:pt x="1385540" y="264"/>
                </a:lnTo>
                <a:lnTo>
                  <a:pt x="1434293" y="8026"/>
                </a:lnTo>
                <a:lnTo>
                  <a:pt x="1471025" y="21319"/>
                </a:lnTo>
                <a:lnTo>
                  <a:pt x="1507172" y="41338"/>
                </a:lnTo>
                <a:lnTo>
                  <a:pt x="1510242" y="43556"/>
                </a:lnTo>
                <a:lnTo>
                  <a:pt x="1374525" y="43556"/>
                </a:lnTo>
                <a:lnTo>
                  <a:pt x="1364898" y="43809"/>
                </a:lnTo>
                <a:lnTo>
                  <a:pt x="1327122" y="49710"/>
                </a:lnTo>
                <a:lnTo>
                  <a:pt x="1290933" y="63169"/>
                </a:lnTo>
                <a:lnTo>
                  <a:pt x="1279437" y="69274"/>
                </a:lnTo>
                <a:lnTo>
                  <a:pt x="87654" y="753798"/>
                </a:lnTo>
              </a:path>
              <a:path w="1609090" h="754379">
                <a:moveTo>
                  <a:pt x="1608483" y="753798"/>
                </a:moveTo>
                <a:lnTo>
                  <a:pt x="1564552" y="753798"/>
                </a:lnTo>
                <a:lnTo>
                  <a:pt x="1564532" y="225474"/>
                </a:lnTo>
                <a:lnTo>
                  <a:pt x="1563587" y="212514"/>
                </a:lnTo>
                <a:lnTo>
                  <a:pt x="1555545" y="175020"/>
                </a:lnTo>
                <a:lnTo>
                  <a:pt x="1539785" y="140106"/>
                </a:lnTo>
                <a:lnTo>
                  <a:pt x="1516428" y="108426"/>
                </a:lnTo>
                <a:lnTo>
                  <a:pt x="1485597" y="80632"/>
                </a:lnTo>
                <a:lnTo>
                  <a:pt x="1449212" y="59082"/>
                </a:lnTo>
                <a:lnTo>
                  <a:pt x="1412507" y="47496"/>
                </a:lnTo>
                <a:lnTo>
                  <a:pt x="1374525" y="43556"/>
                </a:lnTo>
                <a:lnTo>
                  <a:pt x="1510242" y="43556"/>
                </a:lnTo>
                <a:lnTo>
                  <a:pt x="1547689" y="76200"/>
                </a:lnTo>
                <a:lnTo>
                  <a:pt x="1571824" y="107319"/>
                </a:lnTo>
                <a:lnTo>
                  <a:pt x="1590187" y="141987"/>
                </a:lnTo>
                <a:lnTo>
                  <a:pt x="1602404" y="179560"/>
                </a:lnTo>
                <a:lnTo>
                  <a:pt x="1608104" y="219394"/>
                </a:lnTo>
                <a:lnTo>
                  <a:pt x="1608276" y="225474"/>
                </a:lnTo>
                <a:lnTo>
                  <a:pt x="1608483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8797925" y="7996238"/>
            <a:ext cx="3871913" cy="3313112"/>
          </a:xfrm>
          <a:custGeom>
            <a:avLst/>
            <a:gdLst>
              <a:gd name="T0" fmla="*/ 1839157 w 3870959"/>
              <a:gd name="T1" fmla="*/ 3370372 h 3312159"/>
              <a:gd name="T2" fmla="*/ 1750292 w 3870959"/>
              <a:gd name="T3" fmla="*/ 3370372 h 3312159"/>
              <a:gd name="T4" fmla="*/ 110735 w 3870959"/>
              <a:gd name="T5" fmla="*/ 2426327 h 3312159"/>
              <a:gd name="T6" fmla="*/ 78370 w 3870959"/>
              <a:gd name="T7" fmla="*/ 2402047 h 3312159"/>
              <a:gd name="T8" fmla="*/ 51102 w 3870959"/>
              <a:gd name="T9" fmla="*/ 2373136 h 3312159"/>
              <a:gd name="T10" fmla="*/ 29258 w 3870959"/>
              <a:gd name="T11" fmla="*/ 2340092 h 3312159"/>
              <a:gd name="T12" fmla="*/ 13217 w 3870959"/>
              <a:gd name="T13" fmla="*/ 2303409 h 3312159"/>
              <a:gd name="T14" fmla="*/ 3367 w 3870959"/>
              <a:gd name="T15" fmla="*/ 2263594 h 3312159"/>
              <a:gd name="T16" fmla="*/ 0 w 3870959"/>
              <a:gd name="T17" fmla="*/ 2221143 h 3312159"/>
              <a:gd name="T18" fmla="*/ 656 w 3870959"/>
              <a:gd name="T19" fmla="*/ 2207287 h 3312159"/>
              <a:gd name="T20" fmla="*/ 7320 w 3870959"/>
              <a:gd name="T21" fmla="*/ 2166745 h 3312159"/>
              <a:gd name="T22" fmla="*/ 20389 w 3870959"/>
              <a:gd name="T23" fmla="*/ 2129040 h 3312159"/>
              <a:gd name="T24" fmla="*/ 39743 w 3870959"/>
              <a:gd name="T25" fmla="*/ 2094146 h 3312159"/>
              <a:gd name="T26" fmla="*/ 64886 w 3870959"/>
              <a:gd name="T27" fmla="*/ 2062938 h 3312159"/>
              <a:gd name="T28" fmla="*/ 95450 w 3870959"/>
              <a:gd name="T29" fmla="*/ 2036072 h 3312159"/>
              <a:gd name="T30" fmla="*/ 3579516 w 3870959"/>
              <a:gd name="T31" fmla="*/ 28521 h 3312159"/>
              <a:gd name="T32" fmla="*/ 3615899 w 3870959"/>
              <a:gd name="T33" fmla="*/ 12706 h 3312159"/>
              <a:gd name="T34" fmla="*/ 3653582 w 3870959"/>
              <a:gd name="T35" fmla="*/ 3177 h 3312159"/>
              <a:gd name="T36" fmla="*/ 3691920 w 3870959"/>
              <a:gd name="T37" fmla="*/ 0 h 3312159"/>
              <a:gd name="T38" fmla="*/ 3703067 w 3870959"/>
              <a:gd name="T39" fmla="*/ 264 h 3312159"/>
              <a:gd name="T40" fmla="*/ 3752566 w 3870959"/>
              <a:gd name="T41" fmla="*/ 8159 h 3312159"/>
              <a:gd name="T42" fmla="*/ 3789845 w 3870959"/>
              <a:gd name="T43" fmla="*/ 21721 h 3312159"/>
              <a:gd name="T44" fmla="*/ 3826514 w 3870959"/>
              <a:gd name="T45" fmla="*/ 42127 h 3312159"/>
              <a:gd name="T46" fmla="*/ 3829586 w 3870959"/>
              <a:gd name="T47" fmla="*/ 44372 h 3312159"/>
              <a:gd name="T48" fmla="*/ 3691920 w 3870959"/>
              <a:gd name="T49" fmla="*/ 44372 h 3312159"/>
              <a:gd name="T50" fmla="*/ 3682128 w 3870959"/>
              <a:gd name="T51" fmla="*/ 44624 h 3312159"/>
              <a:gd name="T52" fmla="*/ 3643722 w 3870959"/>
              <a:gd name="T53" fmla="*/ 50587 h 3312159"/>
              <a:gd name="T54" fmla="*/ 3607044 w 3870959"/>
              <a:gd name="T55" fmla="*/ 64282 h 3312159"/>
              <a:gd name="T56" fmla="*/ 132115 w 3870959"/>
              <a:gd name="T57" fmla="*/ 2064698 h 3312159"/>
              <a:gd name="T58" fmla="*/ 101857 w 3870959"/>
              <a:gd name="T59" fmla="*/ 2088967 h 3312159"/>
              <a:gd name="T60" fmla="*/ 70741 w 3870959"/>
              <a:gd name="T61" fmla="*/ 2129949 h 3312159"/>
              <a:gd name="T62" fmla="*/ 54969 w 3870959"/>
              <a:gd name="T63" fmla="*/ 2166973 h 3312159"/>
              <a:gd name="T64" fmla="*/ 46387 w 3870959"/>
              <a:gd name="T65" fmla="*/ 2208389 h 3312159"/>
              <a:gd name="T66" fmla="*/ 44830 w 3870959"/>
              <a:gd name="T67" fmla="*/ 2238689 h 3312159"/>
              <a:gd name="T68" fmla="*/ 46161 w 3870959"/>
              <a:gd name="T69" fmla="*/ 2252374 h 3312159"/>
              <a:gd name="T70" fmla="*/ 55770 w 3870959"/>
              <a:gd name="T71" fmla="*/ 2291678 h 3312159"/>
              <a:gd name="T72" fmla="*/ 73148 w 3870959"/>
              <a:gd name="T73" fmla="*/ 2327599 h 3312159"/>
              <a:gd name="T74" fmla="*/ 97791 w 3870959"/>
              <a:gd name="T75" fmla="*/ 2359148 h 3312159"/>
              <a:gd name="T76" fmla="*/ 129112 w 3870959"/>
              <a:gd name="T77" fmla="*/ 2385334 h 3312159"/>
              <a:gd name="T78" fmla="*/ 140930 w 3870959"/>
              <a:gd name="T79" fmla="*/ 2392699 h 3312159"/>
              <a:gd name="T80" fmla="*/ 1839157 w 3870959"/>
              <a:gd name="T81" fmla="*/ 3370372 h 3312159"/>
              <a:gd name="T82" fmla="*/ 3929398 w 3870959"/>
              <a:gd name="T83" fmla="*/ 3370372 h 3312159"/>
              <a:gd name="T84" fmla="*/ 3884895 w 3870959"/>
              <a:gd name="T85" fmla="*/ 3370372 h 3312159"/>
              <a:gd name="T86" fmla="*/ 3884778 w 3870959"/>
              <a:gd name="T87" fmla="*/ 229484 h 3312159"/>
              <a:gd name="T88" fmla="*/ 3883817 w 3870959"/>
              <a:gd name="T89" fmla="*/ 216292 h 3312159"/>
              <a:gd name="T90" fmla="*/ 3875642 w 3870959"/>
              <a:gd name="T91" fmla="*/ 178132 h 3312159"/>
              <a:gd name="T92" fmla="*/ 3859629 w 3870959"/>
              <a:gd name="T93" fmla="*/ 142604 h 3312159"/>
              <a:gd name="T94" fmla="*/ 3835910 w 3870959"/>
              <a:gd name="T95" fmla="*/ 110362 h 3312159"/>
              <a:gd name="T96" fmla="*/ 3804619 w 3870959"/>
              <a:gd name="T97" fmla="*/ 82075 h 3312159"/>
              <a:gd name="T98" fmla="*/ 3767672 w 3870959"/>
              <a:gd name="T99" fmla="*/ 60140 h 3312159"/>
              <a:gd name="T100" fmla="*/ 3730403 w 3870959"/>
              <a:gd name="T101" fmla="*/ 48368 h 3312159"/>
              <a:gd name="T102" fmla="*/ 3691920 w 3870959"/>
              <a:gd name="T103" fmla="*/ 44372 h 3312159"/>
              <a:gd name="T104" fmla="*/ 3829586 w 3870959"/>
              <a:gd name="T105" fmla="*/ 44372 h 3312159"/>
              <a:gd name="T106" fmla="*/ 3867650 w 3870959"/>
              <a:gd name="T107" fmla="*/ 77584 h 3312159"/>
              <a:gd name="T108" fmla="*/ 3892170 w 3870959"/>
              <a:gd name="T109" fmla="*/ 109241 h 3312159"/>
              <a:gd name="T110" fmla="*/ 3910833 w 3870959"/>
              <a:gd name="T111" fmla="*/ 144516 h 3312159"/>
              <a:gd name="T112" fmla="*/ 3923257 w 3870959"/>
              <a:gd name="T113" fmla="*/ 182754 h 3312159"/>
              <a:gd name="T114" fmla="*/ 3929056 w 3870959"/>
              <a:gd name="T115" fmla="*/ 223297 h 3312159"/>
              <a:gd name="T116" fmla="*/ 3929232 w 3870959"/>
              <a:gd name="T117" fmla="*/ 229484 h 3312159"/>
              <a:gd name="T118" fmla="*/ 3929398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1811720" y="3311742"/>
                </a:moveTo>
                <a:lnTo>
                  <a:pt x="1724180" y="3311742"/>
                </a:lnTo>
                <a:lnTo>
                  <a:pt x="109088" y="2384115"/>
                </a:lnTo>
                <a:lnTo>
                  <a:pt x="77211" y="2360261"/>
                </a:lnTo>
                <a:lnTo>
                  <a:pt x="50341" y="2331854"/>
                </a:lnTo>
                <a:lnTo>
                  <a:pt x="28831" y="2299383"/>
                </a:lnTo>
                <a:lnTo>
                  <a:pt x="13034" y="2263340"/>
                </a:lnTo>
                <a:lnTo>
                  <a:pt x="3306" y="2224217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112" y="28033"/>
                </a:lnTo>
                <a:lnTo>
                  <a:pt x="3561953" y="12462"/>
                </a:lnTo>
                <a:lnTo>
                  <a:pt x="3599074" y="3116"/>
                </a:lnTo>
                <a:lnTo>
                  <a:pt x="3636837" y="0"/>
                </a:lnTo>
                <a:lnTo>
                  <a:pt x="3647822" y="264"/>
                </a:lnTo>
                <a:lnTo>
                  <a:pt x="3696581" y="8037"/>
                </a:lnTo>
                <a:lnTo>
                  <a:pt x="3733303" y="21355"/>
                </a:lnTo>
                <a:lnTo>
                  <a:pt x="3769427" y="41395"/>
                </a:lnTo>
                <a:lnTo>
                  <a:pt x="3772452" y="43579"/>
                </a:lnTo>
                <a:lnTo>
                  <a:pt x="3636837" y="43579"/>
                </a:lnTo>
                <a:lnTo>
                  <a:pt x="3627194" y="43831"/>
                </a:lnTo>
                <a:lnTo>
                  <a:pt x="3589360" y="49721"/>
                </a:lnTo>
                <a:lnTo>
                  <a:pt x="3553229" y="63184"/>
                </a:lnTo>
                <a:lnTo>
                  <a:pt x="130156" y="2028781"/>
                </a:lnTo>
                <a:lnTo>
                  <a:pt x="100332" y="2052628"/>
                </a:lnTo>
                <a:lnTo>
                  <a:pt x="69704" y="2092897"/>
                </a:lnTo>
                <a:lnTo>
                  <a:pt x="54163" y="2129277"/>
                </a:lnTo>
                <a:lnTo>
                  <a:pt x="45716" y="2169972"/>
                </a:lnTo>
                <a:lnTo>
                  <a:pt x="44159" y="2199746"/>
                </a:lnTo>
                <a:lnTo>
                  <a:pt x="45490" y="2213191"/>
                </a:lnTo>
                <a:lnTo>
                  <a:pt x="54916" y="2251813"/>
                </a:lnTo>
                <a:lnTo>
                  <a:pt x="72050" y="2287109"/>
                </a:lnTo>
                <a:lnTo>
                  <a:pt x="96327" y="2318109"/>
                </a:lnTo>
                <a:lnTo>
                  <a:pt x="127181" y="2343839"/>
                </a:lnTo>
                <a:lnTo>
                  <a:pt x="138830" y="2351077"/>
                </a:lnTo>
                <a:lnTo>
                  <a:pt x="1811720" y="3311742"/>
                </a:lnTo>
                <a:close/>
              </a:path>
              <a:path w="3870959" h="3312159">
                <a:moveTo>
                  <a:pt x="3870775" y="3311742"/>
                </a:moveTo>
                <a:lnTo>
                  <a:pt x="3826936" y="3311742"/>
                </a:lnTo>
                <a:lnTo>
                  <a:pt x="3826820" y="225492"/>
                </a:lnTo>
                <a:lnTo>
                  <a:pt x="3825873" y="212530"/>
                </a:lnTo>
                <a:lnTo>
                  <a:pt x="3817820" y="175031"/>
                </a:lnTo>
                <a:lnTo>
                  <a:pt x="3802046" y="140119"/>
                </a:lnTo>
                <a:lnTo>
                  <a:pt x="3778682" y="108444"/>
                </a:lnTo>
                <a:lnTo>
                  <a:pt x="3747857" y="80656"/>
                </a:lnTo>
                <a:lnTo>
                  <a:pt x="3711462" y="59103"/>
                </a:lnTo>
                <a:lnTo>
                  <a:pt x="3674748" y="47514"/>
                </a:lnTo>
                <a:lnTo>
                  <a:pt x="3636837" y="43579"/>
                </a:lnTo>
                <a:lnTo>
                  <a:pt x="3772452" y="43579"/>
                </a:lnTo>
                <a:lnTo>
                  <a:pt x="3809948" y="76242"/>
                </a:lnTo>
                <a:lnTo>
                  <a:pt x="3834101" y="107350"/>
                </a:lnTo>
                <a:lnTo>
                  <a:pt x="3852487" y="142009"/>
                </a:lnTo>
                <a:lnTo>
                  <a:pt x="3864725" y="179577"/>
                </a:lnTo>
                <a:lnTo>
                  <a:pt x="3870437" y="219414"/>
                </a:lnTo>
                <a:lnTo>
                  <a:pt x="3870610" y="225492"/>
                </a:lnTo>
                <a:lnTo>
                  <a:pt x="387077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8797925" y="2881313"/>
            <a:ext cx="3871913" cy="4373562"/>
          </a:xfrm>
          <a:custGeom>
            <a:avLst/>
            <a:gdLst>
              <a:gd name="T0" fmla="*/ 3633990 w 3870959"/>
              <a:gd name="T1" fmla="*/ 4309729 h 4374515"/>
              <a:gd name="T2" fmla="*/ 110735 w 3870959"/>
              <a:gd name="T3" fmla="*/ 2352636 h 4374515"/>
              <a:gd name="T4" fmla="*/ 51102 w 3870959"/>
              <a:gd name="T5" fmla="*/ 2301052 h 4374515"/>
              <a:gd name="T6" fmla="*/ 13217 w 3870959"/>
              <a:gd name="T7" fmla="*/ 2233443 h 4374515"/>
              <a:gd name="T8" fmla="*/ 0 w 3870959"/>
              <a:gd name="T9" fmla="*/ 2153689 h 4374515"/>
              <a:gd name="T10" fmla="*/ 7317 w 3870959"/>
              <a:gd name="T11" fmla="*/ 2100944 h 4374515"/>
              <a:gd name="T12" fmla="*/ 39739 w 3870959"/>
              <a:gd name="T13" fmla="*/ 2030546 h 4374515"/>
              <a:gd name="T14" fmla="*/ 95448 w 3870959"/>
              <a:gd name="T15" fmla="*/ 1974237 h 4374515"/>
              <a:gd name="T16" fmla="*/ 3615895 w 3870959"/>
              <a:gd name="T17" fmla="*/ 12264 h 4374515"/>
              <a:gd name="T18" fmla="*/ 3691920 w 3870959"/>
              <a:gd name="T19" fmla="*/ 0 h 4374515"/>
              <a:gd name="T20" fmla="*/ 3752564 w 3870959"/>
              <a:gd name="T21" fmla="*/ 7903 h 4374515"/>
              <a:gd name="T22" fmla="*/ 3826515 w 3870959"/>
              <a:gd name="T23" fmla="*/ 40827 h 4374515"/>
              <a:gd name="T24" fmla="*/ 3691920 w 3870959"/>
              <a:gd name="T25" fmla="*/ 43007 h 4374515"/>
              <a:gd name="T26" fmla="*/ 3643722 w 3870959"/>
              <a:gd name="T27" fmla="*/ 49036 h 4374515"/>
              <a:gd name="T28" fmla="*/ 132099 w 3870959"/>
              <a:gd name="T29" fmla="*/ 2001983 h 4374515"/>
              <a:gd name="T30" fmla="*/ 70737 w 3870959"/>
              <a:gd name="T31" fmla="*/ 2065262 h 4374515"/>
              <a:gd name="T32" fmla="*/ 46388 w 3870959"/>
              <a:gd name="T33" fmla="*/ 2141322 h 4374515"/>
              <a:gd name="T34" fmla="*/ 46164 w 3870959"/>
              <a:gd name="T35" fmla="*/ 2183967 h 4374515"/>
              <a:gd name="T36" fmla="*/ 73153 w 3870959"/>
              <a:gd name="T37" fmla="*/ 2256912 h 4374515"/>
              <a:gd name="T38" fmla="*/ 129114 w 3870959"/>
              <a:gd name="T39" fmla="*/ 2312893 h 4374515"/>
              <a:gd name="T40" fmla="*/ 3645447 w 3870959"/>
              <a:gd name="T41" fmla="*/ 4267859 h 4374515"/>
              <a:gd name="T42" fmla="*/ 3699994 w 3870959"/>
              <a:gd name="T43" fmla="*/ 4273623 h 4374515"/>
              <a:gd name="T44" fmla="*/ 3821831 w 3870959"/>
              <a:gd name="T45" fmla="*/ 4278950 h 4374515"/>
              <a:gd name="T46" fmla="*/ 3738788 w 3870959"/>
              <a:gd name="T47" fmla="*/ 4311854 h 4374515"/>
              <a:gd name="T48" fmla="*/ 3684872 w 3870959"/>
              <a:gd name="T49" fmla="*/ 4316697 h 4374515"/>
              <a:gd name="T50" fmla="*/ 3699994 w 3870959"/>
              <a:gd name="T51" fmla="*/ 4273623 h 4374515"/>
              <a:gd name="T52" fmla="*/ 3723191 w 3870959"/>
              <a:gd name="T53" fmla="*/ 4271093 h 4374515"/>
              <a:gd name="T54" fmla="*/ 3810421 w 3870959"/>
              <a:gd name="T55" fmla="*/ 4234174 h 4374515"/>
              <a:gd name="T56" fmla="*/ 3862272 w 3870959"/>
              <a:gd name="T57" fmla="*/ 4175114 h 4374515"/>
              <a:gd name="T58" fmla="*/ 3884444 w 3870959"/>
              <a:gd name="T59" fmla="*/ 4100262 h 4374515"/>
              <a:gd name="T60" fmla="*/ 3883818 w 3870959"/>
              <a:gd name="T61" fmla="*/ 209705 h 4374515"/>
              <a:gd name="T62" fmla="*/ 3859630 w 3870959"/>
              <a:gd name="T63" fmla="*/ 138265 h 4374515"/>
              <a:gd name="T64" fmla="*/ 3804620 w 3870959"/>
              <a:gd name="T65" fmla="*/ 79582 h 4374515"/>
              <a:gd name="T66" fmla="*/ 3730403 w 3870959"/>
              <a:gd name="T67" fmla="*/ 46888 h 4374515"/>
              <a:gd name="T68" fmla="*/ 3829578 w 3870959"/>
              <a:gd name="T69" fmla="*/ 43007 h 4374515"/>
              <a:gd name="T70" fmla="*/ 3892171 w 3870959"/>
              <a:gd name="T71" fmla="*/ 105941 h 4374515"/>
              <a:gd name="T72" fmla="*/ 3923257 w 3870959"/>
              <a:gd name="T73" fmla="*/ 177187 h 4374515"/>
              <a:gd name="T74" fmla="*/ 3929384 w 3870959"/>
              <a:gd name="T75" fmla="*/ 4092301 h 4374515"/>
              <a:gd name="T76" fmla="*/ 3921983 w 3870959"/>
              <a:gd name="T77" fmla="*/ 4144611 h 4374515"/>
              <a:gd name="T78" fmla="*/ 3889279 w 3870959"/>
              <a:gd name="T79" fmla="*/ 4214996 h 4374515"/>
              <a:gd name="T80" fmla="*/ 3833237 w 3870959"/>
              <a:gd name="T81" fmla="*/ 4271284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897" y="4374451"/>
                </a:moveTo>
                <a:lnTo>
                  <a:pt x="3579774" y="4367390"/>
                </a:lnTo>
                <a:lnTo>
                  <a:pt x="3543233" y="4354835"/>
                </a:lnTo>
                <a:lnTo>
                  <a:pt x="109088" y="2384112"/>
                </a:lnTo>
                <a:lnTo>
                  <a:pt x="77212" y="2360250"/>
                </a:lnTo>
                <a:lnTo>
                  <a:pt x="50341" y="2331838"/>
                </a:lnTo>
                <a:lnTo>
                  <a:pt x="28831" y="2299366"/>
                </a:lnTo>
                <a:lnTo>
                  <a:pt x="13034" y="2263325"/>
                </a:lnTo>
                <a:lnTo>
                  <a:pt x="3306" y="2224207"/>
                </a:lnTo>
                <a:lnTo>
                  <a:pt x="0" y="2182503"/>
                </a:lnTo>
                <a:lnTo>
                  <a:pt x="655" y="2168891"/>
                </a:lnTo>
                <a:lnTo>
                  <a:pt x="7195" y="2129053"/>
                </a:lnTo>
                <a:lnTo>
                  <a:pt x="20079" y="2092005"/>
                </a:lnTo>
                <a:lnTo>
                  <a:pt x="39129" y="2057713"/>
                </a:lnTo>
                <a:lnTo>
                  <a:pt x="63907" y="2027046"/>
                </a:lnTo>
                <a:lnTo>
                  <a:pt x="94042" y="2000651"/>
                </a:lnTo>
                <a:lnTo>
                  <a:pt x="3526107" y="28013"/>
                </a:lnTo>
                <a:lnTo>
                  <a:pt x="3561949" y="12447"/>
                </a:lnTo>
                <a:lnTo>
                  <a:pt x="3599073" y="3111"/>
                </a:lnTo>
                <a:lnTo>
                  <a:pt x="3636837" y="0"/>
                </a:lnTo>
                <a:lnTo>
                  <a:pt x="3647817" y="263"/>
                </a:lnTo>
                <a:lnTo>
                  <a:pt x="3696579" y="8025"/>
                </a:lnTo>
                <a:lnTo>
                  <a:pt x="3733303" y="21335"/>
                </a:lnTo>
                <a:lnTo>
                  <a:pt x="3769428" y="41376"/>
                </a:lnTo>
                <a:lnTo>
                  <a:pt x="3772444" y="43556"/>
                </a:lnTo>
                <a:lnTo>
                  <a:pt x="3636837" y="43556"/>
                </a:lnTo>
                <a:lnTo>
                  <a:pt x="3627195" y="43808"/>
                </a:lnTo>
                <a:lnTo>
                  <a:pt x="3589360" y="49707"/>
                </a:lnTo>
                <a:lnTo>
                  <a:pt x="3553230" y="63167"/>
                </a:lnTo>
                <a:lnTo>
                  <a:pt x="130141" y="2028768"/>
                </a:lnTo>
                <a:lnTo>
                  <a:pt x="100323" y="2052619"/>
                </a:lnTo>
                <a:lnTo>
                  <a:pt x="69700" y="2092893"/>
                </a:lnTo>
                <a:lnTo>
                  <a:pt x="54162" y="2129279"/>
                </a:lnTo>
                <a:lnTo>
                  <a:pt x="45717" y="2169972"/>
                </a:lnTo>
                <a:lnTo>
                  <a:pt x="44161" y="2199743"/>
                </a:lnTo>
                <a:lnTo>
                  <a:pt x="45493" y="2213187"/>
                </a:lnTo>
                <a:lnTo>
                  <a:pt x="54921" y="2251809"/>
                </a:lnTo>
                <a:lnTo>
                  <a:pt x="72055" y="2287107"/>
                </a:lnTo>
                <a:lnTo>
                  <a:pt x="96331" y="2318108"/>
                </a:lnTo>
                <a:lnTo>
                  <a:pt x="127183" y="2343840"/>
                </a:lnTo>
                <a:lnTo>
                  <a:pt x="3545599" y="4307429"/>
                </a:lnTo>
                <a:lnTo>
                  <a:pt x="3591060" y="4324959"/>
                </a:lnTo>
                <a:lnTo>
                  <a:pt x="3630423" y="4330476"/>
                </a:lnTo>
                <a:lnTo>
                  <a:pt x="3644794" y="4330799"/>
                </a:lnTo>
                <a:lnTo>
                  <a:pt x="3772622" y="4330799"/>
                </a:lnTo>
                <a:lnTo>
                  <a:pt x="3764812" y="4336198"/>
                </a:lnTo>
                <a:lnTo>
                  <a:pt x="3730770" y="4354613"/>
                </a:lnTo>
                <a:lnTo>
                  <a:pt x="3683008" y="4369544"/>
                </a:lnTo>
                <a:lnTo>
                  <a:pt x="3643743" y="4374167"/>
                </a:lnTo>
                <a:lnTo>
                  <a:pt x="3629897" y="4374451"/>
                </a:lnTo>
                <a:close/>
              </a:path>
              <a:path w="3870959" h="4374515">
                <a:moveTo>
                  <a:pt x="3772622" y="4330799"/>
                </a:moveTo>
                <a:lnTo>
                  <a:pt x="3644794" y="4330799"/>
                </a:lnTo>
                <a:lnTo>
                  <a:pt x="3656164" y="4329913"/>
                </a:lnTo>
                <a:lnTo>
                  <a:pt x="3667645" y="4328237"/>
                </a:lnTo>
                <a:lnTo>
                  <a:pt x="3715994" y="4312593"/>
                </a:lnTo>
                <a:lnTo>
                  <a:pt x="3753573" y="4290823"/>
                </a:lnTo>
                <a:lnTo>
                  <a:pt x="3782479" y="4263390"/>
                </a:lnTo>
                <a:lnTo>
                  <a:pt x="3804649" y="4230978"/>
                </a:lnTo>
                <a:lnTo>
                  <a:pt x="3819510" y="4194563"/>
                </a:lnTo>
                <a:lnTo>
                  <a:pt x="3826491" y="4155120"/>
                </a:lnTo>
                <a:lnTo>
                  <a:pt x="3826820" y="225473"/>
                </a:lnTo>
                <a:lnTo>
                  <a:pt x="3825874" y="212511"/>
                </a:lnTo>
                <a:lnTo>
                  <a:pt x="3817821" y="175011"/>
                </a:lnTo>
                <a:lnTo>
                  <a:pt x="3802047" y="140099"/>
                </a:lnTo>
                <a:lnTo>
                  <a:pt x="3778683" y="108425"/>
                </a:lnTo>
                <a:lnTo>
                  <a:pt x="3747858" y="80637"/>
                </a:lnTo>
                <a:lnTo>
                  <a:pt x="3711462" y="59089"/>
                </a:lnTo>
                <a:lnTo>
                  <a:pt x="3674748" y="47498"/>
                </a:lnTo>
                <a:lnTo>
                  <a:pt x="3636837" y="43556"/>
                </a:lnTo>
                <a:lnTo>
                  <a:pt x="3772444" y="43556"/>
                </a:lnTo>
                <a:lnTo>
                  <a:pt x="3809949" y="76233"/>
                </a:lnTo>
                <a:lnTo>
                  <a:pt x="3834102" y="107344"/>
                </a:lnTo>
                <a:lnTo>
                  <a:pt x="3852487" y="142002"/>
                </a:lnTo>
                <a:lnTo>
                  <a:pt x="3864725" y="179566"/>
                </a:lnTo>
                <a:lnTo>
                  <a:pt x="3870438" y="219395"/>
                </a:lnTo>
                <a:lnTo>
                  <a:pt x="3870761" y="4147051"/>
                </a:lnTo>
                <a:lnTo>
                  <a:pt x="3870062" y="4160608"/>
                </a:lnTo>
                <a:lnTo>
                  <a:pt x="3863470" y="4200061"/>
                </a:lnTo>
                <a:lnTo>
                  <a:pt x="3850415" y="4237196"/>
                </a:lnTo>
                <a:lnTo>
                  <a:pt x="3831254" y="4271387"/>
                </a:lnTo>
                <a:lnTo>
                  <a:pt x="3806345" y="4302008"/>
                </a:lnTo>
                <a:lnTo>
                  <a:pt x="3776047" y="4328431"/>
                </a:lnTo>
                <a:lnTo>
                  <a:pt x="3772622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3994150" y="7996238"/>
            <a:ext cx="3870325" cy="3313112"/>
          </a:xfrm>
          <a:custGeom>
            <a:avLst/>
            <a:gdLst>
              <a:gd name="T0" fmla="*/ 43366 w 3870959"/>
              <a:gd name="T1" fmla="*/ 3370372 h 3312159"/>
              <a:gd name="T2" fmla="*/ 0 w 3870959"/>
              <a:gd name="T3" fmla="*/ 3370372 h 3312159"/>
              <a:gd name="T4" fmla="*/ 200 w 3870959"/>
              <a:gd name="T5" fmla="*/ 237211 h 3312159"/>
              <a:gd name="T6" fmla="*/ 5250 w 3870959"/>
              <a:gd name="T7" fmla="*/ 186223 h 3312159"/>
              <a:gd name="T8" fmla="*/ 16648 w 3870959"/>
              <a:gd name="T9" fmla="*/ 148566 h 3312159"/>
              <a:gd name="T10" fmla="*/ 34416 w 3870959"/>
              <a:gd name="T11" fmla="*/ 113127 h 3312159"/>
              <a:gd name="T12" fmla="*/ 57751 w 3870959"/>
              <a:gd name="T13" fmla="*/ 81402 h 3312159"/>
              <a:gd name="T14" fmla="*/ 87077 w 3870959"/>
              <a:gd name="T15" fmla="*/ 52947 h 3312159"/>
              <a:gd name="T16" fmla="*/ 121948 w 3870959"/>
              <a:gd name="T17" fmla="*/ 28583 h 3312159"/>
              <a:gd name="T18" fmla="*/ 157388 w 3870959"/>
              <a:gd name="T19" fmla="*/ 12733 h 3312159"/>
              <a:gd name="T20" fmla="*/ 194152 w 3870959"/>
              <a:gd name="T21" fmla="*/ 3184 h 3312159"/>
              <a:gd name="T22" fmla="*/ 231570 w 3870959"/>
              <a:gd name="T23" fmla="*/ 0 h 3312159"/>
              <a:gd name="T24" fmla="*/ 238351 w 3870959"/>
              <a:gd name="T25" fmla="*/ 101 h 3312159"/>
              <a:gd name="T26" fmla="*/ 287992 w 3870959"/>
              <a:gd name="T27" fmla="*/ 7275 h 3312159"/>
              <a:gd name="T28" fmla="*/ 324159 w 3870959"/>
              <a:gd name="T29" fmla="*/ 20088 h 3312159"/>
              <a:gd name="T30" fmla="*/ 368101 w 3870959"/>
              <a:gd name="T31" fmla="*/ 44372 h 3312159"/>
              <a:gd name="T32" fmla="*/ 231506 w 3870959"/>
              <a:gd name="T33" fmla="*/ 44373 h 3312159"/>
              <a:gd name="T34" fmla="*/ 223649 w 3870959"/>
              <a:gd name="T35" fmla="*/ 44549 h 3312159"/>
              <a:gd name="T36" fmla="*/ 177685 w 3870959"/>
              <a:gd name="T37" fmla="*/ 53168 h 3312159"/>
              <a:gd name="T38" fmla="*/ 140271 w 3870959"/>
              <a:gd name="T39" fmla="*/ 69587 h 3312159"/>
              <a:gd name="T40" fmla="*/ 105740 w 3870959"/>
              <a:gd name="T41" fmla="*/ 93916 h 3312159"/>
              <a:gd name="T42" fmla="*/ 79257 w 3870959"/>
              <a:gd name="T43" fmla="*/ 123608 h 3312159"/>
              <a:gd name="T44" fmla="*/ 59652 w 3870959"/>
              <a:gd name="T45" fmla="*/ 158060 h 3312159"/>
              <a:gd name="T46" fmla="*/ 47490 w 3870959"/>
              <a:gd name="T47" fmla="*/ 196260 h 3312159"/>
              <a:gd name="T48" fmla="*/ 43331 w 3870959"/>
              <a:gd name="T49" fmla="*/ 237211 h 3312159"/>
              <a:gd name="T50" fmla="*/ 43366 w 3870959"/>
              <a:gd name="T51" fmla="*/ 3370372 h 3312159"/>
              <a:gd name="T52" fmla="*/ 2125237 w 3870959"/>
              <a:gd name="T53" fmla="*/ 3370372 h 3312159"/>
              <a:gd name="T54" fmla="*/ 2038278 w 3870959"/>
              <a:gd name="T55" fmla="*/ 3370372 h 3312159"/>
              <a:gd name="T56" fmla="*/ 3703314 w 3870959"/>
              <a:gd name="T57" fmla="*/ 2387323 h 3312159"/>
              <a:gd name="T58" fmla="*/ 3713768 w 3870959"/>
              <a:gd name="T59" fmla="*/ 2379868 h 3312159"/>
              <a:gd name="T60" fmla="*/ 3749355 w 3870959"/>
              <a:gd name="T61" fmla="*/ 2343747 h 3312159"/>
              <a:gd name="T62" fmla="*/ 3769008 w 3870959"/>
              <a:gd name="T63" fmla="*/ 2310359 h 3312159"/>
              <a:gd name="T64" fmla="*/ 3782104 w 3870959"/>
              <a:gd name="T65" fmla="*/ 2271828 h 3312159"/>
              <a:gd name="T66" fmla="*/ 3788100 w 3870959"/>
              <a:gd name="T67" fmla="*/ 2228729 h 3312159"/>
              <a:gd name="T68" fmla="*/ 3788450 w 3870959"/>
              <a:gd name="T69" fmla="*/ 2213332 h 3312159"/>
              <a:gd name="T70" fmla="*/ 3787133 w 3870959"/>
              <a:gd name="T71" fmla="*/ 2199645 h 3312159"/>
              <a:gd name="T72" fmla="*/ 3777795 w 3870959"/>
              <a:gd name="T73" fmla="*/ 2160327 h 3312159"/>
              <a:gd name="T74" fmla="*/ 3760831 w 3870959"/>
              <a:gd name="T75" fmla="*/ 2124404 h 3312159"/>
              <a:gd name="T76" fmla="*/ 3736797 w 3870959"/>
              <a:gd name="T77" fmla="*/ 2092859 h 3312159"/>
              <a:gd name="T78" fmla="*/ 3706254 w 3870959"/>
              <a:gd name="T79" fmla="*/ 2066684 h 3312159"/>
              <a:gd name="T80" fmla="*/ 317136 w 3870959"/>
              <a:gd name="T81" fmla="*/ 65769 h 3312159"/>
              <a:gd name="T82" fmla="*/ 281484 w 3870959"/>
              <a:gd name="T83" fmla="*/ 51458 h 3312159"/>
              <a:gd name="T84" fmla="*/ 244170 w 3870959"/>
              <a:gd name="T85" fmla="*/ 44813 h 3312159"/>
              <a:gd name="T86" fmla="*/ 231570 w 3870959"/>
              <a:gd name="T87" fmla="*/ 44372 h 3312159"/>
              <a:gd name="T88" fmla="*/ 368103 w 3870959"/>
              <a:gd name="T89" fmla="*/ 44373 h 3312159"/>
              <a:gd name="T90" fmla="*/ 3724171 w 3870959"/>
              <a:gd name="T91" fmla="*/ 2025698 h 3312159"/>
              <a:gd name="T92" fmla="*/ 3755726 w 3870959"/>
              <a:gd name="T93" fmla="*/ 2049978 h 3312159"/>
              <a:gd name="T94" fmla="*/ 3782328 w 3870959"/>
              <a:gd name="T95" fmla="*/ 2078894 h 3312159"/>
              <a:gd name="T96" fmla="*/ 3803625 w 3870959"/>
              <a:gd name="T97" fmla="*/ 2111940 h 3312159"/>
              <a:gd name="T98" fmla="*/ 3819266 w 3870959"/>
              <a:gd name="T99" fmla="*/ 2148619 h 3312159"/>
              <a:gd name="T100" fmla="*/ 3828902 w 3870959"/>
              <a:gd name="T101" fmla="*/ 2188431 h 3312159"/>
              <a:gd name="T102" fmla="*/ 3832175 w 3870959"/>
              <a:gd name="T103" fmla="*/ 2230875 h 3312159"/>
              <a:gd name="T104" fmla="*/ 3831528 w 3870959"/>
              <a:gd name="T105" fmla="*/ 2244726 h 3312159"/>
              <a:gd name="T106" fmla="*/ 3825050 w 3870959"/>
              <a:gd name="T107" fmla="*/ 2285272 h 3312159"/>
              <a:gd name="T108" fmla="*/ 3812294 w 3870959"/>
              <a:gd name="T109" fmla="*/ 2322964 h 3312159"/>
              <a:gd name="T110" fmla="*/ 3793428 w 3870959"/>
              <a:gd name="T111" fmla="*/ 2357861 h 3312159"/>
              <a:gd name="T112" fmla="*/ 3768891 w 3870959"/>
              <a:gd name="T113" fmla="*/ 2389066 h 3312159"/>
              <a:gd name="T114" fmla="*/ 3739048 w 3870959"/>
              <a:gd name="T115" fmla="*/ 2415932 h 3312159"/>
              <a:gd name="T116" fmla="*/ 3716393 w 3870959"/>
              <a:gd name="T117" fmla="*/ 2431098 h 3312159"/>
              <a:gd name="T118" fmla="*/ 2125237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793" y="3311742"/>
                </a:moveTo>
                <a:lnTo>
                  <a:pt x="0" y="3311742"/>
                </a:lnTo>
                <a:lnTo>
                  <a:pt x="200" y="233086"/>
                </a:lnTo>
                <a:lnTo>
                  <a:pt x="5311" y="182985"/>
                </a:lnTo>
                <a:lnTo>
                  <a:pt x="16831" y="145985"/>
                </a:lnTo>
                <a:lnTo>
                  <a:pt x="34782" y="111170"/>
                </a:lnTo>
                <a:lnTo>
                  <a:pt x="58334" y="79999"/>
                </a:lnTo>
                <a:lnTo>
                  <a:pt x="87931" y="52032"/>
                </a:lnTo>
                <a:lnTo>
                  <a:pt x="123168" y="28095"/>
                </a:lnTo>
                <a:lnTo>
                  <a:pt x="158974" y="12489"/>
                </a:lnTo>
                <a:lnTo>
                  <a:pt x="196104" y="3123"/>
                </a:lnTo>
                <a:lnTo>
                  <a:pt x="233888" y="0"/>
                </a:lnTo>
                <a:lnTo>
                  <a:pt x="240730" y="101"/>
                </a:lnTo>
                <a:lnTo>
                  <a:pt x="290877" y="7153"/>
                </a:lnTo>
                <a:lnTo>
                  <a:pt x="327406" y="19722"/>
                </a:lnTo>
                <a:lnTo>
                  <a:pt x="371801" y="43579"/>
                </a:lnTo>
                <a:lnTo>
                  <a:pt x="233824" y="43580"/>
                </a:lnTo>
                <a:lnTo>
                  <a:pt x="225906" y="43756"/>
                </a:lnTo>
                <a:lnTo>
                  <a:pt x="179454" y="52253"/>
                </a:lnTo>
                <a:lnTo>
                  <a:pt x="141674" y="68367"/>
                </a:lnTo>
                <a:lnTo>
                  <a:pt x="106777" y="92269"/>
                </a:lnTo>
                <a:lnTo>
                  <a:pt x="80050" y="121467"/>
                </a:lnTo>
                <a:lnTo>
                  <a:pt x="60262" y="155315"/>
                </a:lnTo>
                <a:lnTo>
                  <a:pt x="47978" y="192845"/>
                </a:lnTo>
                <a:lnTo>
                  <a:pt x="43758" y="233086"/>
                </a:lnTo>
                <a:lnTo>
                  <a:pt x="43793" y="3311742"/>
                </a:lnTo>
                <a:close/>
              </a:path>
              <a:path w="3870959" h="3312159">
                <a:moveTo>
                  <a:pt x="2146577" y="3311742"/>
                </a:moveTo>
                <a:lnTo>
                  <a:pt x="2058745" y="3311742"/>
                </a:lnTo>
                <a:lnTo>
                  <a:pt x="3740503" y="2345792"/>
                </a:lnTo>
                <a:lnTo>
                  <a:pt x="3751060" y="2338468"/>
                </a:lnTo>
                <a:lnTo>
                  <a:pt x="3787005" y="2302976"/>
                </a:lnTo>
                <a:lnTo>
                  <a:pt x="3806856" y="2270168"/>
                </a:lnTo>
                <a:lnTo>
                  <a:pt x="3820083" y="2232309"/>
                </a:lnTo>
                <a:lnTo>
                  <a:pt x="3826140" y="2189959"/>
                </a:lnTo>
                <a:lnTo>
                  <a:pt x="3826494" y="2174830"/>
                </a:lnTo>
                <a:lnTo>
                  <a:pt x="3825161" y="2161380"/>
                </a:lnTo>
                <a:lnTo>
                  <a:pt x="3815731" y="2122747"/>
                </a:lnTo>
                <a:lnTo>
                  <a:pt x="3798596" y="2087448"/>
                </a:lnTo>
                <a:lnTo>
                  <a:pt x="3774321" y="2056452"/>
                </a:lnTo>
                <a:lnTo>
                  <a:pt x="3743473" y="2030733"/>
                </a:lnTo>
                <a:lnTo>
                  <a:pt x="320308" y="64610"/>
                </a:lnTo>
                <a:lnTo>
                  <a:pt x="284299" y="50543"/>
                </a:lnTo>
                <a:lnTo>
                  <a:pt x="246610" y="44020"/>
                </a:lnTo>
                <a:lnTo>
                  <a:pt x="233888" y="43579"/>
                </a:lnTo>
                <a:lnTo>
                  <a:pt x="371803" y="43580"/>
                </a:lnTo>
                <a:lnTo>
                  <a:pt x="3761567" y="1990455"/>
                </a:lnTo>
                <a:lnTo>
                  <a:pt x="3793439" y="2014318"/>
                </a:lnTo>
                <a:lnTo>
                  <a:pt x="3820309" y="2042730"/>
                </a:lnTo>
                <a:lnTo>
                  <a:pt x="3841820" y="2075202"/>
                </a:lnTo>
                <a:lnTo>
                  <a:pt x="3857619" y="2111242"/>
                </a:lnTo>
                <a:lnTo>
                  <a:pt x="3867350" y="2150361"/>
                </a:lnTo>
                <a:lnTo>
                  <a:pt x="3870657" y="2192067"/>
                </a:lnTo>
                <a:lnTo>
                  <a:pt x="3870003" y="2205677"/>
                </a:lnTo>
                <a:lnTo>
                  <a:pt x="3863461" y="2245518"/>
                </a:lnTo>
                <a:lnTo>
                  <a:pt x="3850576" y="2282554"/>
                </a:lnTo>
                <a:lnTo>
                  <a:pt x="3831521" y="2316843"/>
                </a:lnTo>
                <a:lnTo>
                  <a:pt x="3806736" y="2347507"/>
                </a:lnTo>
                <a:lnTo>
                  <a:pt x="3776595" y="2373903"/>
                </a:lnTo>
                <a:lnTo>
                  <a:pt x="3753710" y="2388810"/>
                </a:lnTo>
                <a:lnTo>
                  <a:pt x="2146577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3994150" y="0"/>
            <a:ext cx="3865563" cy="2139950"/>
          </a:xfrm>
          <a:custGeom>
            <a:avLst/>
            <a:gdLst>
              <a:gd name="T0" fmla="*/ 221720 w 3865879"/>
              <a:gd name="T1" fmla="*/ 2139398 h 2139950"/>
              <a:gd name="T2" fmla="*/ 173222 w 3865879"/>
              <a:gd name="T3" fmla="*/ 2131636 h 2139950"/>
              <a:gd name="T4" fmla="*/ 136668 w 3865879"/>
              <a:gd name="T5" fmla="*/ 2118338 h 2139950"/>
              <a:gd name="T6" fmla="*/ 100697 w 3865879"/>
              <a:gd name="T7" fmla="*/ 2098314 h 2139950"/>
              <a:gd name="T8" fmla="*/ 69571 w 3865879"/>
              <a:gd name="T9" fmla="*/ 2072928 h 2139950"/>
              <a:gd name="T10" fmla="*/ 43720 w 3865879"/>
              <a:gd name="T11" fmla="*/ 2043138 h 2139950"/>
              <a:gd name="T12" fmla="*/ 23517 w 3865879"/>
              <a:gd name="T13" fmla="*/ 2009583 h 2139950"/>
              <a:gd name="T14" fmla="*/ 9273 w 3865879"/>
              <a:gd name="T15" fmla="*/ 1972906 h 2139950"/>
              <a:gd name="T16" fmla="*/ 1422 w 3865879"/>
              <a:gd name="T17" fmla="*/ 1933746 h 2139950"/>
              <a:gd name="T18" fmla="*/ 0 w 3865879"/>
              <a:gd name="T19" fmla="*/ 1910724 h 2139950"/>
              <a:gd name="T20" fmla="*/ 6 w 3865879"/>
              <a:gd name="T21" fmla="*/ 0 h 2139950"/>
              <a:gd name="T22" fmla="*/ 43473 w 3865879"/>
              <a:gd name="T23" fmla="*/ 0 h 2139950"/>
              <a:gd name="T24" fmla="*/ 43494 w 3865879"/>
              <a:gd name="T25" fmla="*/ 1910724 h 2139950"/>
              <a:gd name="T26" fmla="*/ 44227 w 3865879"/>
              <a:gd name="T27" fmla="*/ 1923965 h 2139950"/>
              <a:gd name="T28" fmla="*/ 51754 w 3865879"/>
              <a:gd name="T29" fmla="*/ 1962252 h 2139950"/>
              <a:gd name="T30" fmla="*/ 66988 w 3865879"/>
              <a:gd name="T31" fmla="*/ 1997785 h 2139950"/>
              <a:gd name="T32" fmla="*/ 89645 w 3865879"/>
              <a:gd name="T33" fmla="*/ 2029795 h 2139950"/>
              <a:gd name="T34" fmla="*/ 119432 w 3865879"/>
              <a:gd name="T35" fmla="*/ 2057510 h 2139950"/>
              <a:gd name="T36" fmla="*/ 153760 w 3865879"/>
              <a:gd name="T37" fmla="*/ 2078502 h 2139950"/>
              <a:gd name="T38" fmla="*/ 200736 w 3865879"/>
              <a:gd name="T39" fmla="*/ 2092730 h 2139950"/>
              <a:gd name="T40" fmla="*/ 242201 w 3865879"/>
              <a:gd name="T41" fmla="*/ 2095833 h 2139950"/>
              <a:gd name="T42" fmla="*/ 370294 w 3865879"/>
              <a:gd name="T43" fmla="*/ 2095833 h 2139950"/>
              <a:gd name="T44" fmla="*/ 345016 w 3865879"/>
              <a:gd name="T45" fmla="*/ 2110419 h 2139950"/>
              <a:gd name="T46" fmla="*/ 300423 w 3865879"/>
              <a:gd name="T47" fmla="*/ 2129118 h 2139950"/>
              <a:gd name="T48" fmla="*/ 263259 w 3865879"/>
              <a:gd name="T49" fmla="*/ 2136937 h 2139950"/>
              <a:gd name="T50" fmla="*/ 236146 w 3865879"/>
              <a:gd name="T51" fmla="*/ 2139175 h 2139950"/>
              <a:gd name="T52" fmla="*/ 221720 w 3865879"/>
              <a:gd name="T53" fmla="*/ 2139398 h 2139950"/>
              <a:gd name="T54" fmla="*/ 370294 w 3865879"/>
              <a:gd name="T55" fmla="*/ 2095833 h 2139950"/>
              <a:gd name="T56" fmla="*/ 242201 w 3865879"/>
              <a:gd name="T57" fmla="*/ 2095833 h 2139950"/>
              <a:gd name="T58" fmla="*/ 254830 w 3865879"/>
              <a:gd name="T59" fmla="*/ 2094731 h 2139950"/>
              <a:gd name="T60" fmla="*/ 267525 w 3865879"/>
              <a:gd name="T61" fmla="*/ 2092730 h 2139950"/>
              <a:gd name="T62" fmla="*/ 304053 w 3865879"/>
              <a:gd name="T63" fmla="*/ 2081798 h 2139950"/>
              <a:gd name="T64" fmla="*/ 3721848 w 3865879"/>
              <a:gd name="T65" fmla="*/ 110891 h 2139950"/>
              <a:gd name="T66" fmla="*/ 3751516 w 3865879"/>
              <a:gd name="T67" fmla="*/ 87034 h 2139950"/>
              <a:gd name="T68" fmla="*/ 3781989 w 3865879"/>
              <a:gd name="T69" fmla="*/ 46760 h 2139950"/>
              <a:gd name="T70" fmla="*/ 3797443 w 3865879"/>
              <a:gd name="T71" fmla="*/ 10387 h 2139950"/>
              <a:gd name="T72" fmla="*/ 3800306 w 3865879"/>
              <a:gd name="T73" fmla="*/ 0 h 2139950"/>
              <a:gd name="T74" fmla="*/ 3846548 w 3865879"/>
              <a:gd name="T75" fmla="*/ 0 h 2139950"/>
              <a:gd name="T76" fmla="*/ 3844182 w 3865879"/>
              <a:gd name="T77" fmla="*/ 10605 h 2139950"/>
              <a:gd name="T78" fmla="*/ 3840616 w 3865879"/>
              <a:gd name="T79" fmla="*/ 23201 h 2139950"/>
              <a:gd name="T80" fmla="*/ 3825692 w 3865879"/>
              <a:gd name="T81" fmla="*/ 59451 h 2139950"/>
              <a:gd name="T82" fmla="*/ 3804794 w 3865879"/>
              <a:gd name="T83" fmla="*/ 92606 h 2139950"/>
              <a:gd name="T84" fmla="*/ 3778315 w 3865879"/>
              <a:gd name="T85" fmla="*/ 121920 h 2139950"/>
              <a:gd name="T86" fmla="*/ 3746628 w 3865879"/>
              <a:gd name="T87" fmla="*/ 146749 h 2139950"/>
              <a:gd name="T88" fmla="*/ 3734975 w 3865879"/>
              <a:gd name="T89" fmla="*/ 153918 h 2139950"/>
              <a:gd name="T90" fmla="*/ 370294 w 3865879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79" h="2139950">
                <a:moveTo>
                  <a:pt x="222818" y="2139398"/>
                </a:moveTo>
                <a:lnTo>
                  <a:pt x="174076" y="2131636"/>
                </a:lnTo>
                <a:lnTo>
                  <a:pt x="137339" y="2118338"/>
                </a:lnTo>
                <a:lnTo>
                  <a:pt x="101185" y="2098314"/>
                </a:lnTo>
                <a:lnTo>
                  <a:pt x="69937" y="2072928"/>
                </a:lnTo>
                <a:lnTo>
                  <a:pt x="43964" y="2043138"/>
                </a:lnTo>
                <a:lnTo>
                  <a:pt x="23639" y="2009583"/>
                </a:lnTo>
                <a:lnTo>
                  <a:pt x="9334" y="1972906"/>
                </a:lnTo>
                <a:lnTo>
                  <a:pt x="1422" y="1933746"/>
                </a:lnTo>
                <a:lnTo>
                  <a:pt x="0" y="1910724"/>
                </a:lnTo>
                <a:lnTo>
                  <a:pt x="6" y="0"/>
                </a:lnTo>
                <a:lnTo>
                  <a:pt x="43717" y="0"/>
                </a:lnTo>
                <a:lnTo>
                  <a:pt x="43738" y="1910724"/>
                </a:lnTo>
                <a:lnTo>
                  <a:pt x="44471" y="1923965"/>
                </a:lnTo>
                <a:lnTo>
                  <a:pt x="51998" y="1962252"/>
                </a:lnTo>
                <a:lnTo>
                  <a:pt x="67295" y="1997785"/>
                </a:lnTo>
                <a:lnTo>
                  <a:pt x="90072" y="2029795"/>
                </a:lnTo>
                <a:lnTo>
                  <a:pt x="120042" y="2057510"/>
                </a:lnTo>
                <a:lnTo>
                  <a:pt x="154553" y="2078502"/>
                </a:lnTo>
                <a:lnTo>
                  <a:pt x="201712" y="2092730"/>
                </a:lnTo>
                <a:lnTo>
                  <a:pt x="243421" y="2095833"/>
                </a:lnTo>
                <a:lnTo>
                  <a:pt x="372124" y="2095833"/>
                </a:lnTo>
                <a:lnTo>
                  <a:pt x="346724" y="2110419"/>
                </a:lnTo>
                <a:lnTo>
                  <a:pt x="301948" y="2129118"/>
                </a:lnTo>
                <a:lnTo>
                  <a:pt x="264601" y="2136937"/>
                </a:lnTo>
                <a:lnTo>
                  <a:pt x="237305" y="2139175"/>
                </a:lnTo>
                <a:lnTo>
                  <a:pt x="222818" y="2139398"/>
                </a:lnTo>
              </a:path>
              <a:path w="3865879" h="2139950">
                <a:moveTo>
                  <a:pt x="372124" y="2095833"/>
                </a:moveTo>
                <a:lnTo>
                  <a:pt x="243421" y="2095833"/>
                </a:lnTo>
                <a:lnTo>
                  <a:pt x="256111" y="2094731"/>
                </a:lnTo>
                <a:lnTo>
                  <a:pt x="268867" y="2092730"/>
                </a:lnTo>
                <a:lnTo>
                  <a:pt x="305578" y="2081798"/>
                </a:lnTo>
                <a:lnTo>
                  <a:pt x="3740453" y="110891"/>
                </a:lnTo>
                <a:lnTo>
                  <a:pt x="3770271" y="87034"/>
                </a:lnTo>
                <a:lnTo>
                  <a:pt x="3800893" y="46760"/>
                </a:lnTo>
                <a:lnTo>
                  <a:pt x="3816429" y="10387"/>
                </a:lnTo>
                <a:lnTo>
                  <a:pt x="3819305" y="0"/>
                </a:lnTo>
                <a:lnTo>
                  <a:pt x="3865780" y="0"/>
                </a:lnTo>
                <a:lnTo>
                  <a:pt x="3863399" y="10605"/>
                </a:lnTo>
                <a:lnTo>
                  <a:pt x="3859810" y="23201"/>
                </a:lnTo>
                <a:lnTo>
                  <a:pt x="3844816" y="59451"/>
                </a:lnTo>
                <a:lnTo>
                  <a:pt x="3823810" y="92606"/>
                </a:lnTo>
                <a:lnTo>
                  <a:pt x="3797199" y="121920"/>
                </a:lnTo>
                <a:lnTo>
                  <a:pt x="3765358" y="146749"/>
                </a:lnTo>
                <a:lnTo>
                  <a:pt x="3753646" y="153918"/>
                </a:lnTo>
                <a:lnTo>
                  <a:pt x="372124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3994150" y="2881313"/>
            <a:ext cx="3870325" cy="4373562"/>
          </a:xfrm>
          <a:custGeom>
            <a:avLst/>
            <a:gdLst>
              <a:gd name="T0" fmla="*/ 172369 w 3870959"/>
              <a:gd name="T1" fmla="*/ 4308869 h 4374515"/>
              <a:gd name="T2" fmla="*/ 100185 w 3870959"/>
              <a:gd name="T3" fmla="*/ 4275996 h 4374515"/>
              <a:gd name="T4" fmla="*/ 43540 w 3870959"/>
              <a:gd name="T5" fmla="*/ 4221542 h 4374515"/>
              <a:gd name="T6" fmla="*/ 9216 w 3870959"/>
              <a:gd name="T7" fmla="*/ 4152234 h 4374515"/>
              <a:gd name="T8" fmla="*/ 0 w 3870959"/>
              <a:gd name="T9" fmla="*/ 2357272 h 4374515"/>
              <a:gd name="T10" fmla="*/ 5189 w 3870959"/>
              <a:gd name="T11" fmla="*/ 180556 h 4374515"/>
              <a:gd name="T12" fmla="*/ 34367 w 3870959"/>
              <a:gd name="T13" fmla="*/ 109683 h 4374515"/>
              <a:gd name="T14" fmla="*/ 87013 w 3870959"/>
              <a:gd name="T15" fmla="*/ 51350 h 4374515"/>
              <a:gd name="T16" fmla="*/ 157325 w 3870959"/>
              <a:gd name="T17" fmla="*/ 12292 h 4374515"/>
              <a:gd name="T18" fmla="*/ 231510 w 3870959"/>
              <a:gd name="T19" fmla="*/ 0 h 4374515"/>
              <a:gd name="T20" fmla="*/ 287930 w 3870959"/>
              <a:gd name="T21" fmla="*/ 7020 h 4374515"/>
              <a:gd name="T22" fmla="*/ 368041 w 3870959"/>
              <a:gd name="T23" fmla="*/ 43007 h 4374515"/>
              <a:gd name="T24" fmla="*/ 223589 w 3870959"/>
              <a:gd name="T25" fmla="*/ 43172 h 4374515"/>
              <a:gd name="T26" fmla="*/ 140211 w 3870959"/>
              <a:gd name="T27" fmla="*/ 67435 h 4374515"/>
              <a:gd name="T28" fmla="*/ 79196 w 3870959"/>
              <a:gd name="T29" fmla="*/ 119858 h 4374515"/>
              <a:gd name="T30" fmla="*/ 47430 w 3870959"/>
              <a:gd name="T31" fmla="*/ 190265 h 4374515"/>
              <a:gd name="T32" fmla="*/ 43315 w 3870959"/>
              <a:gd name="T33" fmla="*/ 4090886 h 4374515"/>
              <a:gd name="T34" fmla="*/ 60745 w 3870959"/>
              <a:gd name="T35" fmla="*/ 4165449 h 4374515"/>
              <a:gd name="T36" fmla="*/ 108178 w 3870959"/>
              <a:gd name="T37" fmla="*/ 4227131 h 4374515"/>
              <a:gd name="T38" fmla="*/ 187251 w 3870959"/>
              <a:gd name="T39" fmla="*/ 4268021 h 4374515"/>
              <a:gd name="T40" fmla="*/ 240993 w 3870959"/>
              <a:gd name="T41" fmla="*/ 4273549 h 4374515"/>
              <a:gd name="T42" fmla="*/ 343281 w 3870959"/>
              <a:gd name="T43" fmla="*/ 4287940 h 4374515"/>
              <a:gd name="T44" fmla="*/ 261981 w 3870959"/>
              <a:gd name="T45" fmla="*/ 4314106 h 4374515"/>
              <a:gd name="T46" fmla="*/ 220625 w 3870959"/>
              <a:gd name="T47" fmla="*/ 4316538 h 4374515"/>
              <a:gd name="T48" fmla="*/ 240993 w 3870959"/>
              <a:gd name="T49" fmla="*/ 4273549 h 4374515"/>
              <a:gd name="T50" fmla="*/ 266181 w 3870959"/>
              <a:gd name="T51" fmla="*/ 4270486 h 4374515"/>
              <a:gd name="T52" fmla="*/ 3703267 w 3870959"/>
              <a:gd name="T53" fmla="*/ 2314814 h 4374515"/>
              <a:gd name="T54" fmla="*/ 3763108 w 3870959"/>
              <a:gd name="T55" fmla="*/ 2251527 h 4374515"/>
              <a:gd name="T56" fmla="*/ 3786852 w 3870959"/>
              <a:gd name="T57" fmla="*/ 2175476 h 4374515"/>
              <a:gd name="T58" fmla="*/ 3787074 w 3870959"/>
              <a:gd name="T59" fmla="*/ 2132828 h 4374515"/>
              <a:gd name="T60" fmla="*/ 3760772 w 3870959"/>
              <a:gd name="T61" fmla="*/ 2059874 h 4374515"/>
              <a:gd name="T62" fmla="*/ 3706194 w 3870959"/>
              <a:gd name="T63" fmla="*/ 2003899 h 4374515"/>
              <a:gd name="T64" fmla="*/ 281426 w 3870959"/>
              <a:gd name="T65" fmla="*/ 49858 h 4374515"/>
              <a:gd name="T66" fmla="*/ 231510 w 3870959"/>
              <a:gd name="T67" fmla="*/ 43007 h 4374515"/>
              <a:gd name="T68" fmla="*/ 3724109 w 3870959"/>
              <a:gd name="T69" fmla="*/ 1964174 h 4374515"/>
              <a:gd name="T70" fmla="*/ 3782267 w 3870959"/>
              <a:gd name="T71" fmla="*/ 2015750 h 4374515"/>
              <a:gd name="T72" fmla="*/ 3819207 w 3870959"/>
              <a:gd name="T73" fmla="*/ 2083362 h 4374515"/>
              <a:gd name="T74" fmla="*/ 3832116 w 3870959"/>
              <a:gd name="T75" fmla="*/ 2163124 h 4374515"/>
              <a:gd name="T76" fmla="*/ 3824991 w 3870959"/>
              <a:gd name="T77" fmla="*/ 2215851 h 4374515"/>
              <a:gd name="T78" fmla="*/ 3793364 w 3870959"/>
              <a:gd name="T79" fmla="*/ 2286244 h 4374515"/>
              <a:gd name="T80" fmla="*/ 3738987 w 3870959"/>
              <a:gd name="T81" fmla="*/ 2342556 h 4374515"/>
              <a:gd name="T82" fmla="*/ 368419 w 3870959"/>
              <a:gd name="T83" fmla="*/ 4273549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21" y="4374290"/>
                </a:moveTo>
                <a:lnTo>
                  <a:pt x="174080" y="4366519"/>
                </a:lnTo>
                <a:lnTo>
                  <a:pt x="137342" y="4353222"/>
                </a:lnTo>
                <a:lnTo>
                  <a:pt x="101188" y="4333206"/>
                </a:lnTo>
                <a:lnTo>
                  <a:pt x="69940" y="4307818"/>
                </a:lnTo>
                <a:lnTo>
                  <a:pt x="43967" y="4278023"/>
                </a:lnTo>
                <a:lnTo>
                  <a:pt x="23642" y="4244466"/>
                </a:lnTo>
                <a:lnTo>
                  <a:pt x="9338" y="4207788"/>
                </a:lnTo>
                <a:lnTo>
                  <a:pt x="1425" y="4168632"/>
                </a:lnTo>
                <a:lnTo>
                  <a:pt x="0" y="2388810"/>
                </a:lnTo>
                <a:lnTo>
                  <a:pt x="140" y="233063"/>
                </a:lnTo>
                <a:lnTo>
                  <a:pt x="5250" y="182977"/>
                </a:lnTo>
                <a:lnTo>
                  <a:pt x="16770" y="145981"/>
                </a:lnTo>
                <a:lnTo>
                  <a:pt x="34733" y="111147"/>
                </a:lnTo>
                <a:lnTo>
                  <a:pt x="58271" y="79994"/>
                </a:lnTo>
                <a:lnTo>
                  <a:pt x="87867" y="52021"/>
                </a:lnTo>
                <a:lnTo>
                  <a:pt x="123103" y="28075"/>
                </a:lnTo>
                <a:lnTo>
                  <a:pt x="158911" y="12475"/>
                </a:lnTo>
                <a:lnTo>
                  <a:pt x="196042" y="3118"/>
                </a:lnTo>
                <a:lnTo>
                  <a:pt x="233828" y="0"/>
                </a:lnTo>
                <a:lnTo>
                  <a:pt x="240664" y="101"/>
                </a:lnTo>
                <a:lnTo>
                  <a:pt x="290814" y="7142"/>
                </a:lnTo>
                <a:lnTo>
                  <a:pt x="327345" y="19701"/>
                </a:lnTo>
                <a:lnTo>
                  <a:pt x="371740" y="43556"/>
                </a:lnTo>
                <a:lnTo>
                  <a:pt x="233828" y="43556"/>
                </a:lnTo>
                <a:lnTo>
                  <a:pt x="225846" y="43734"/>
                </a:lnTo>
                <a:lnTo>
                  <a:pt x="179394" y="52239"/>
                </a:lnTo>
                <a:lnTo>
                  <a:pt x="141614" y="68350"/>
                </a:lnTo>
                <a:lnTo>
                  <a:pt x="106717" y="92246"/>
                </a:lnTo>
                <a:lnTo>
                  <a:pt x="79989" y="121444"/>
                </a:lnTo>
                <a:lnTo>
                  <a:pt x="60202" y="155292"/>
                </a:lnTo>
                <a:lnTo>
                  <a:pt x="47918" y="192822"/>
                </a:lnTo>
                <a:lnTo>
                  <a:pt x="43698" y="233063"/>
                </a:lnTo>
                <a:lnTo>
                  <a:pt x="43742" y="4145619"/>
                </a:lnTo>
                <a:lnTo>
                  <a:pt x="48616" y="4184644"/>
                </a:lnTo>
                <a:lnTo>
                  <a:pt x="61355" y="4221179"/>
                </a:lnTo>
                <a:lnTo>
                  <a:pt x="81671" y="4254451"/>
                </a:lnTo>
                <a:lnTo>
                  <a:pt x="109276" y="4283688"/>
                </a:lnTo>
                <a:lnTo>
                  <a:pt x="143882" y="4308116"/>
                </a:lnTo>
                <a:lnTo>
                  <a:pt x="189142" y="4325123"/>
                </a:lnTo>
                <a:lnTo>
                  <a:pt x="228803" y="4330435"/>
                </a:lnTo>
                <a:lnTo>
                  <a:pt x="243429" y="4330724"/>
                </a:lnTo>
                <a:lnTo>
                  <a:pt x="372124" y="4330724"/>
                </a:lnTo>
                <a:lnTo>
                  <a:pt x="346728" y="4345309"/>
                </a:lnTo>
                <a:lnTo>
                  <a:pt x="301951" y="4364001"/>
                </a:lnTo>
                <a:lnTo>
                  <a:pt x="264604" y="4371825"/>
                </a:lnTo>
                <a:lnTo>
                  <a:pt x="237308" y="4374067"/>
                </a:lnTo>
                <a:lnTo>
                  <a:pt x="222821" y="4374290"/>
                </a:lnTo>
                <a:close/>
              </a:path>
              <a:path w="3870959" h="4374515">
                <a:moveTo>
                  <a:pt x="372124" y="4330724"/>
                </a:moveTo>
                <a:lnTo>
                  <a:pt x="243429" y="4330724"/>
                </a:lnTo>
                <a:lnTo>
                  <a:pt x="256119" y="4329622"/>
                </a:lnTo>
                <a:lnTo>
                  <a:pt x="268865" y="4327623"/>
                </a:lnTo>
                <a:lnTo>
                  <a:pt x="305582" y="4316680"/>
                </a:lnTo>
                <a:lnTo>
                  <a:pt x="3740456" y="2345783"/>
                </a:lnTo>
                <a:lnTo>
                  <a:pt x="3770275" y="2321926"/>
                </a:lnTo>
                <a:lnTo>
                  <a:pt x="3800896" y="2281652"/>
                </a:lnTo>
                <a:lnTo>
                  <a:pt x="3816433" y="2245276"/>
                </a:lnTo>
                <a:lnTo>
                  <a:pt x="3824878" y="2204581"/>
                </a:lnTo>
                <a:lnTo>
                  <a:pt x="3826434" y="2174811"/>
                </a:lnTo>
                <a:lnTo>
                  <a:pt x="3825101" y="2161364"/>
                </a:lnTo>
                <a:lnTo>
                  <a:pt x="3815671" y="2122735"/>
                </a:lnTo>
                <a:lnTo>
                  <a:pt x="3798536" y="2087433"/>
                </a:lnTo>
                <a:lnTo>
                  <a:pt x="3774261" y="2056433"/>
                </a:lnTo>
                <a:lnTo>
                  <a:pt x="3743413" y="2030710"/>
                </a:lnTo>
                <a:lnTo>
                  <a:pt x="320248" y="64593"/>
                </a:lnTo>
                <a:lnTo>
                  <a:pt x="284239" y="50529"/>
                </a:lnTo>
                <a:lnTo>
                  <a:pt x="246549" y="43998"/>
                </a:lnTo>
                <a:lnTo>
                  <a:pt x="233828" y="43556"/>
                </a:lnTo>
                <a:lnTo>
                  <a:pt x="371759" y="43567"/>
                </a:lnTo>
                <a:lnTo>
                  <a:pt x="3761505" y="1990452"/>
                </a:lnTo>
                <a:lnTo>
                  <a:pt x="3793378" y="2014308"/>
                </a:lnTo>
                <a:lnTo>
                  <a:pt x="3820248" y="2042719"/>
                </a:lnTo>
                <a:lnTo>
                  <a:pt x="3841760" y="2075192"/>
                </a:lnTo>
                <a:lnTo>
                  <a:pt x="3857559" y="2111236"/>
                </a:lnTo>
                <a:lnTo>
                  <a:pt x="3867290" y="2150358"/>
                </a:lnTo>
                <a:lnTo>
                  <a:pt x="3870597" y="2192065"/>
                </a:lnTo>
                <a:lnTo>
                  <a:pt x="3869941" y="2205674"/>
                </a:lnTo>
                <a:lnTo>
                  <a:pt x="3863401" y="2245497"/>
                </a:lnTo>
                <a:lnTo>
                  <a:pt x="3850511" y="2282544"/>
                </a:lnTo>
                <a:lnTo>
                  <a:pt x="3831456" y="2316832"/>
                </a:lnTo>
                <a:lnTo>
                  <a:pt x="3806672" y="2347497"/>
                </a:lnTo>
                <a:lnTo>
                  <a:pt x="3776533" y="2373897"/>
                </a:lnTo>
                <a:lnTo>
                  <a:pt x="3753650" y="2388810"/>
                </a:lnTo>
                <a:lnTo>
                  <a:pt x="372124" y="4330724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4344988" y="322263"/>
            <a:ext cx="3870325" cy="4375150"/>
          </a:xfrm>
          <a:custGeom>
            <a:avLst/>
            <a:gdLst>
              <a:gd name="T0" fmla="*/ 3544172 w 3870959"/>
              <a:gd name="T1" fmla="*/ 4406267 h 4374515"/>
              <a:gd name="T2" fmla="*/ 107972 w 3870959"/>
              <a:gd name="T3" fmla="*/ 2405327 h 4374515"/>
              <a:gd name="T4" fmla="*/ 49845 w 3870959"/>
              <a:gd name="T5" fmla="*/ 2352588 h 4374515"/>
              <a:gd name="T6" fmla="*/ 12910 w 3870959"/>
              <a:gd name="T7" fmla="*/ 2283464 h 4374515"/>
              <a:gd name="T8" fmla="*/ 0 w 3870959"/>
              <a:gd name="T9" fmla="*/ 2201912 h 4374515"/>
              <a:gd name="T10" fmla="*/ 7137 w 3870959"/>
              <a:gd name="T11" fmla="*/ 2147986 h 4374515"/>
              <a:gd name="T12" fmla="*/ 38767 w 3870959"/>
              <a:gd name="T13" fmla="*/ 2076017 h 4374515"/>
              <a:gd name="T14" fmla="*/ 93128 w 3870959"/>
              <a:gd name="T15" fmla="*/ 2018450 h 4374515"/>
              <a:gd name="T16" fmla="*/ 3526433 w 3870959"/>
              <a:gd name="T17" fmla="*/ 12607 h 4374515"/>
              <a:gd name="T18" fmla="*/ 3600612 w 3870959"/>
              <a:gd name="T19" fmla="*/ 0 h 4374515"/>
              <a:gd name="T20" fmla="*/ 3659776 w 3870959"/>
              <a:gd name="T21" fmla="*/ 8095 h 4374515"/>
              <a:gd name="T22" fmla="*/ 3731923 w 3870959"/>
              <a:gd name="T23" fmla="*/ 41711 h 4374515"/>
              <a:gd name="T24" fmla="*/ 3600612 w 3870959"/>
              <a:gd name="T25" fmla="*/ 43945 h 4374515"/>
              <a:gd name="T26" fmla="*/ 3553679 w 3870959"/>
              <a:gd name="T27" fmla="*/ 50151 h 4374515"/>
              <a:gd name="T28" fmla="*/ 128851 w 3870959"/>
              <a:gd name="T29" fmla="*/ 2046826 h 4374515"/>
              <a:gd name="T30" fmla="*/ 69010 w 3870959"/>
              <a:gd name="T31" fmla="*/ 2111508 h 4374515"/>
              <a:gd name="T32" fmla="*/ 45266 w 3870959"/>
              <a:gd name="T33" fmla="*/ 2189270 h 4374515"/>
              <a:gd name="T34" fmla="*/ 45040 w 3870959"/>
              <a:gd name="T35" fmla="*/ 2232875 h 4374515"/>
              <a:gd name="T36" fmla="*/ 71295 w 3870959"/>
              <a:gd name="T37" fmla="*/ 2307459 h 4374515"/>
              <a:gd name="T38" fmla="*/ 125877 w 3870959"/>
              <a:gd name="T39" fmla="*/ 2364688 h 4374515"/>
              <a:gd name="T40" fmla="*/ 3555409 w 3870959"/>
              <a:gd name="T41" fmla="*/ 4363429 h 4374515"/>
              <a:gd name="T42" fmla="*/ 3608533 w 3870959"/>
              <a:gd name="T43" fmla="*/ 4369312 h 4374515"/>
              <a:gd name="T44" fmla="*/ 3727406 w 3870959"/>
              <a:gd name="T45" fmla="*/ 4374754 h 4374515"/>
              <a:gd name="T46" fmla="*/ 3646333 w 3870959"/>
              <a:gd name="T47" fmla="*/ 4408427 h 4374515"/>
              <a:gd name="T48" fmla="*/ 3593836 w 3870959"/>
              <a:gd name="T49" fmla="*/ 4413380 h 4374515"/>
              <a:gd name="T50" fmla="*/ 3608533 w 3870959"/>
              <a:gd name="T51" fmla="*/ 4369312 h 4374515"/>
              <a:gd name="T52" fmla="*/ 3631193 w 3870959"/>
              <a:gd name="T53" fmla="*/ 4366722 h 4374515"/>
              <a:gd name="T54" fmla="*/ 3716230 w 3870959"/>
              <a:gd name="T55" fmla="*/ 4328975 h 4374515"/>
              <a:gd name="T56" fmla="*/ 3766802 w 3870959"/>
              <a:gd name="T57" fmla="*/ 4268606 h 4374515"/>
              <a:gd name="T58" fmla="*/ 3788402 w 3870959"/>
              <a:gd name="T59" fmla="*/ 4192076 h 4374515"/>
              <a:gd name="T60" fmla="*/ 3787795 w 3870959"/>
              <a:gd name="T61" fmla="*/ 214420 h 4374515"/>
              <a:gd name="T62" fmla="*/ 3764231 w 3870959"/>
              <a:gd name="T63" fmla="*/ 141348 h 4374515"/>
              <a:gd name="T64" fmla="*/ 3710579 w 3870959"/>
              <a:gd name="T65" fmla="*/ 81383 h 4374515"/>
              <a:gd name="T66" fmla="*/ 3638216 w 3870959"/>
              <a:gd name="T67" fmla="*/ 47939 h 4374515"/>
              <a:gd name="T68" fmla="*/ 3734986 w 3870959"/>
              <a:gd name="T69" fmla="*/ 43945 h 4374515"/>
              <a:gd name="T70" fmla="*/ 3795943 w 3870959"/>
              <a:gd name="T71" fmla="*/ 108290 h 4374515"/>
              <a:gd name="T72" fmla="*/ 3826223 w 3870959"/>
              <a:gd name="T73" fmla="*/ 181142 h 4374515"/>
              <a:gd name="T74" fmla="*/ 3832188 w 3870959"/>
              <a:gd name="T75" fmla="*/ 4183866 h 4374515"/>
              <a:gd name="T76" fmla="*/ 3825000 w 3870959"/>
              <a:gd name="T77" fmla="*/ 4237376 h 4374515"/>
              <a:gd name="T78" fmla="*/ 3793166 w 3870959"/>
              <a:gd name="T79" fmla="*/ 4309355 h 4374515"/>
              <a:gd name="T80" fmla="*/ 3738533 w 3870959"/>
              <a:gd name="T81" fmla="*/ 436691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29924" y="4374477"/>
                </a:moveTo>
                <a:lnTo>
                  <a:pt x="3579762" y="4367427"/>
                </a:lnTo>
                <a:lnTo>
                  <a:pt x="3543233" y="4354858"/>
                </a:lnTo>
                <a:lnTo>
                  <a:pt x="109070" y="2384125"/>
                </a:lnTo>
                <a:lnTo>
                  <a:pt x="77199" y="2360262"/>
                </a:lnTo>
                <a:lnTo>
                  <a:pt x="50333" y="2331850"/>
                </a:lnTo>
                <a:lnTo>
                  <a:pt x="28826" y="2299377"/>
                </a:lnTo>
                <a:lnTo>
                  <a:pt x="13032" y="2263335"/>
                </a:lnTo>
                <a:lnTo>
                  <a:pt x="3305" y="2224213"/>
                </a:lnTo>
                <a:lnTo>
                  <a:pt x="0" y="2182503"/>
                </a:lnTo>
                <a:lnTo>
                  <a:pt x="656" y="2168890"/>
                </a:lnTo>
                <a:lnTo>
                  <a:pt x="7198" y="2129053"/>
                </a:lnTo>
                <a:lnTo>
                  <a:pt x="20084" y="2092005"/>
                </a:lnTo>
                <a:lnTo>
                  <a:pt x="39133" y="2057717"/>
                </a:lnTo>
                <a:lnTo>
                  <a:pt x="63910" y="2027053"/>
                </a:lnTo>
                <a:lnTo>
                  <a:pt x="94043" y="2000656"/>
                </a:lnTo>
                <a:lnTo>
                  <a:pt x="3526043" y="28085"/>
                </a:lnTo>
                <a:lnTo>
                  <a:pt x="3561845" y="12485"/>
                </a:lnTo>
                <a:lnTo>
                  <a:pt x="3598975" y="3121"/>
                </a:lnTo>
                <a:lnTo>
                  <a:pt x="3636768" y="0"/>
                </a:lnTo>
                <a:lnTo>
                  <a:pt x="3647770" y="264"/>
                </a:lnTo>
                <a:lnTo>
                  <a:pt x="3696526" y="8034"/>
                </a:lnTo>
                <a:lnTo>
                  <a:pt x="3733255" y="21332"/>
                </a:lnTo>
                <a:lnTo>
                  <a:pt x="3769398" y="41345"/>
                </a:lnTo>
                <a:lnTo>
                  <a:pt x="3772492" y="43579"/>
                </a:lnTo>
                <a:lnTo>
                  <a:pt x="3636768" y="43579"/>
                </a:lnTo>
                <a:lnTo>
                  <a:pt x="3627140" y="43832"/>
                </a:lnTo>
                <a:lnTo>
                  <a:pt x="3589364" y="49724"/>
                </a:lnTo>
                <a:lnTo>
                  <a:pt x="3553176" y="63185"/>
                </a:lnTo>
                <a:lnTo>
                  <a:pt x="130132" y="2028781"/>
                </a:lnTo>
                <a:lnTo>
                  <a:pt x="100309" y="2052629"/>
                </a:lnTo>
                <a:lnTo>
                  <a:pt x="69681" y="2092897"/>
                </a:lnTo>
                <a:lnTo>
                  <a:pt x="54140" y="2129277"/>
                </a:lnTo>
                <a:lnTo>
                  <a:pt x="45693" y="2169972"/>
                </a:lnTo>
                <a:lnTo>
                  <a:pt x="44136" y="2199746"/>
                </a:lnTo>
                <a:lnTo>
                  <a:pt x="45467" y="2213192"/>
                </a:lnTo>
                <a:lnTo>
                  <a:pt x="54893" y="2251818"/>
                </a:lnTo>
                <a:lnTo>
                  <a:pt x="72027" y="2287119"/>
                </a:lnTo>
                <a:lnTo>
                  <a:pt x="96304" y="2318118"/>
                </a:lnTo>
                <a:lnTo>
                  <a:pt x="127158" y="2343843"/>
                </a:lnTo>
                <a:lnTo>
                  <a:pt x="3545574" y="4307458"/>
                </a:lnTo>
                <a:lnTo>
                  <a:pt x="3591112" y="4324966"/>
                </a:lnTo>
                <a:lnTo>
                  <a:pt x="3630434" y="4330475"/>
                </a:lnTo>
                <a:lnTo>
                  <a:pt x="3644769" y="4330797"/>
                </a:lnTo>
                <a:lnTo>
                  <a:pt x="3772638" y="4330797"/>
                </a:lnTo>
                <a:lnTo>
                  <a:pt x="3764836" y="4336190"/>
                </a:lnTo>
                <a:lnTo>
                  <a:pt x="3730730" y="4354622"/>
                </a:lnTo>
                <a:lnTo>
                  <a:pt x="3682949" y="4369567"/>
                </a:lnTo>
                <a:lnTo>
                  <a:pt x="3643741" y="4374192"/>
                </a:lnTo>
                <a:lnTo>
                  <a:pt x="3629924" y="4374477"/>
                </a:lnTo>
                <a:close/>
              </a:path>
              <a:path w="3870959" h="4374515">
                <a:moveTo>
                  <a:pt x="3772638" y="4330797"/>
                </a:moveTo>
                <a:lnTo>
                  <a:pt x="3644769" y="4330797"/>
                </a:lnTo>
                <a:lnTo>
                  <a:pt x="3656160" y="4329909"/>
                </a:lnTo>
                <a:lnTo>
                  <a:pt x="3667657" y="4328230"/>
                </a:lnTo>
                <a:lnTo>
                  <a:pt x="3716008" y="4312585"/>
                </a:lnTo>
                <a:lnTo>
                  <a:pt x="3753547" y="4290817"/>
                </a:lnTo>
                <a:lnTo>
                  <a:pt x="3782464" y="4263385"/>
                </a:lnTo>
                <a:lnTo>
                  <a:pt x="3804627" y="4230979"/>
                </a:lnTo>
                <a:lnTo>
                  <a:pt x="3819475" y="4194569"/>
                </a:lnTo>
                <a:lnTo>
                  <a:pt x="3826445" y="4155124"/>
                </a:lnTo>
                <a:lnTo>
                  <a:pt x="3826775" y="225488"/>
                </a:lnTo>
                <a:lnTo>
                  <a:pt x="3825831" y="212529"/>
                </a:lnTo>
                <a:lnTo>
                  <a:pt x="3817790" y="175034"/>
                </a:lnTo>
                <a:lnTo>
                  <a:pt x="3802031" y="140123"/>
                </a:lnTo>
                <a:lnTo>
                  <a:pt x="3778674" y="108445"/>
                </a:lnTo>
                <a:lnTo>
                  <a:pt x="3747841" y="80651"/>
                </a:lnTo>
                <a:lnTo>
                  <a:pt x="3711455" y="59096"/>
                </a:lnTo>
                <a:lnTo>
                  <a:pt x="3674750" y="47512"/>
                </a:lnTo>
                <a:lnTo>
                  <a:pt x="3636768" y="43579"/>
                </a:lnTo>
                <a:lnTo>
                  <a:pt x="3772492" y="43579"/>
                </a:lnTo>
                <a:lnTo>
                  <a:pt x="3809921" y="76197"/>
                </a:lnTo>
                <a:lnTo>
                  <a:pt x="3834061" y="107314"/>
                </a:lnTo>
                <a:lnTo>
                  <a:pt x="3852426" y="141981"/>
                </a:lnTo>
                <a:lnTo>
                  <a:pt x="3864645" y="179556"/>
                </a:lnTo>
                <a:lnTo>
                  <a:pt x="3870346" y="219393"/>
                </a:lnTo>
                <a:lnTo>
                  <a:pt x="3870671" y="4146986"/>
                </a:lnTo>
                <a:lnTo>
                  <a:pt x="3869977" y="4160551"/>
                </a:lnTo>
                <a:lnTo>
                  <a:pt x="3863410" y="4200023"/>
                </a:lnTo>
                <a:lnTo>
                  <a:pt x="3850385" y="4237170"/>
                </a:lnTo>
                <a:lnTo>
                  <a:pt x="3831255" y="4271370"/>
                </a:lnTo>
                <a:lnTo>
                  <a:pt x="3806368" y="4301995"/>
                </a:lnTo>
                <a:lnTo>
                  <a:pt x="3776075" y="4328422"/>
                </a:lnTo>
                <a:lnTo>
                  <a:pt x="3772638" y="433079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12901613" y="0"/>
            <a:ext cx="3867150" cy="2139950"/>
          </a:xfrm>
          <a:custGeom>
            <a:avLst/>
            <a:gdLst>
              <a:gd name="T0" fmla="*/ 227305 w 3865880"/>
              <a:gd name="T1" fmla="*/ 2139395 h 2139950"/>
              <a:gd name="T2" fmla="*/ 177583 w 3865880"/>
              <a:gd name="T3" fmla="*/ 2131628 h 2139950"/>
              <a:gd name="T4" fmla="*/ 140101 w 3865880"/>
              <a:gd name="T5" fmla="*/ 2118339 h 2139950"/>
              <a:gd name="T6" fmla="*/ 103199 w 3865880"/>
              <a:gd name="T7" fmla="*/ 2098328 h 2139950"/>
              <a:gd name="T8" fmla="*/ 71300 w 3865880"/>
              <a:gd name="T9" fmla="*/ 2072945 h 2139950"/>
              <a:gd name="T10" fmla="*/ 44830 w 3865880"/>
              <a:gd name="T11" fmla="*/ 2043156 h 2139950"/>
              <a:gd name="T12" fmla="*/ 24104 w 3865880"/>
              <a:gd name="T13" fmla="*/ 2009601 h 2139950"/>
              <a:gd name="T14" fmla="*/ 9507 w 3865880"/>
              <a:gd name="T15" fmla="*/ 1972920 h 2139950"/>
              <a:gd name="T16" fmla="*/ 1421 w 3865880"/>
              <a:gd name="T17" fmla="*/ 1933753 h 2139950"/>
              <a:gd name="T18" fmla="*/ 0 w 3865880"/>
              <a:gd name="T19" fmla="*/ 1910686 h 2139950"/>
              <a:gd name="T20" fmla="*/ 9 w 3865880"/>
              <a:gd name="T21" fmla="*/ 0 h 2139950"/>
              <a:gd name="T22" fmla="*/ 44652 w 3865880"/>
              <a:gd name="T23" fmla="*/ 0 h 2139950"/>
              <a:gd name="T24" fmla="*/ 44674 w 3865880"/>
              <a:gd name="T25" fmla="*/ 1910686 h 2139950"/>
              <a:gd name="T26" fmla="*/ 45432 w 3865880"/>
              <a:gd name="T27" fmla="*/ 1923930 h 2139950"/>
              <a:gd name="T28" fmla="*/ 53086 w 3865880"/>
              <a:gd name="T29" fmla="*/ 1962222 h 2139950"/>
              <a:gd name="T30" fmla="*/ 68705 w 3865880"/>
              <a:gd name="T31" fmla="*/ 1997757 h 2139950"/>
              <a:gd name="T32" fmla="*/ 91962 w 3865880"/>
              <a:gd name="T33" fmla="*/ 2029767 h 2139950"/>
              <a:gd name="T34" fmla="*/ 122521 w 3865880"/>
              <a:gd name="T35" fmla="*/ 2057484 h 2139950"/>
              <a:gd name="T36" fmla="*/ 157674 w 3865880"/>
              <a:gd name="T37" fmla="*/ 2078485 h 2139950"/>
              <a:gd name="T38" fmla="*/ 205827 w 3865880"/>
              <a:gd name="T39" fmla="*/ 2092729 h 2139950"/>
              <a:gd name="T40" fmla="*/ 248373 w 3865880"/>
              <a:gd name="T41" fmla="*/ 2095833 h 2139950"/>
              <a:gd name="T42" fmla="*/ 379603 w 3865880"/>
              <a:gd name="T43" fmla="*/ 2095833 h 2139950"/>
              <a:gd name="T44" fmla="*/ 353724 w 3865880"/>
              <a:gd name="T45" fmla="*/ 2110399 h 2139950"/>
              <a:gd name="T46" fmla="*/ 308114 w 3865880"/>
              <a:gd name="T47" fmla="*/ 2129111 h 2139950"/>
              <a:gd name="T48" fmla="*/ 269992 w 3865880"/>
              <a:gd name="T49" fmla="*/ 2136934 h 2139950"/>
              <a:gd name="T50" fmla="*/ 242106 w 3865880"/>
              <a:gd name="T51" fmla="*/ 2139173 h 2139950"/>
              <a:gd name="T52" fmla="*/ 227305 w 3865880"/>
              <a:gd name="T53" fmla="*/ 2139395 h 2139950"/>
              <a:gd name="T54" fmla="*/ 379603 w 3865880"/>
              <a:gd name="T55" fmla="*/ 2095833 h 2139950"/>
              <a:gd name="T56" fmla="*/ 248373 w 3865880"/>
              <a:gd name="T57" fmla="*/ 2095833 h 2139950"/>
              <a:gd name="T58" fmla="*/ 261299 w 3865880"/>
              <a:gd name="T59" fmla="*/ 2094731 h 2139950"/>
              <a:gd name="T60" fmla="*/ 274306 w 3865880"/>
              <a:gd name="T61" fmla="*/ 2092729 h 2139950"/>
              <a:gd name="T62" fmla="*/ 311750 w 3865880"/>
              <a:gd name="T63" fmla="*/ 2081798 h 2139950"/>
              <a:gd name="T64" fmla="*/ 3816148 w 3865880"/>
              <a:gd name="T65" fmla="*/ 110891 h 2139950"/>
              <a:gd name="T66" fmla="*/ 3846557 w 3865880"/>
              <a:gd name="T67" fmla="*/ 87034 h 2139950"/>
              <a:gd name="T68" fmla="*/ 3877799 w 3865880"/>
              <a:gd name="T69" fmla="*/ 46760 h 2139950"/>
              <a:gd name="T70" fmla="*/ 3893646 w 3865880"/>
              <a:gd name="T71" fmla="*/ 10432 h 2139950"/>
              <a:gd name="T72" fmla="*/ 3896595 w 3865880"/>
              <a:gd name="T73" fmla="*/ 0 h 2139950"/>
              <a:gd name="T74" fmla="*/ 3944075 w 3865880"/>
              <a:gd name="T75" fmla="*/ 0 h 2139950"/>
              <a:gd name="T76" fmla="*/ 3941650 w 3865880"/>
              <a:gd name="T77" fmla="*/ 10605 h 2139950"/>
              <a:gd name="T78" fmla="*/ 3937992 w 3865880"/>
              <a:gd name="T79" fmla="*/ 23201 h 2139950"/>
              <a:gd name="T80" fmla="*/ 3922690 w 3865880"/>
              <a:gd name="T81" fmla="*/ 59480 h 2139950"/>
              <a:gd name="T82" fmla="*/ 3901254 w 3865880"/>
              <a:gd name="T83" fmla="*/ 92624 h 2139950"/>
              <a:gd name="T84" fmla="*/ 3874076 w 3865880"/>
              <a:gd name="T85" fmla="*/ 121929 h 2139950"/>
              <a:gd name="T86" fmla="*/ 3841526 w 3865880"/>
              <a:gd name="T87" fmla="*/ 146751 h 2139950"/>
              <a:gd name="T88" fmla="*/ 3829546 w 3865880"/>
              <a:gd name="T89" fmla="*/ 153918 h 2139950"/>
              <a:gd name="T90" fmla="*/ 379603 w 3865880"/>
              <a:gd name="T91" fmla="*/ 2095833 h 2139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65880" h="2139950">
                <a:moveTo>
                  <a:pt x="222797" y="2139395"/>
                </a:moveTo>
                <a:lnTo>
                  <a:pt x="174062" y="2131628"/>
                </a:lnTo>
                <a:lnTo>
                  <a:pt x="137322" y="2118339"/>
                </a:lnTo>
                <a:lnTo>
                  <a:pt x="101150" y="2098328"/>
                </a:lnTo>
                <a:lnTo>
                  <a:pt x="69897" y="2072945"/>
                </a:lnTo>
                <a:lnTo>
                  <a:pt x="43930" y="2043156"/>
                </a:lnTo>
                <a:lnTo>
                  <a:pt x="23616" y="2009601"/>
                </a:lnTo>
                <a:lnTo>
                  <a:pt x="9324" y="1972920"/>
                </a:lnTo>
                <a:lnTo>
                  <a:pt x="1421" y="1933753"/>
                </a:lnTo>
                <a:lnTo>
                  <a:pt x="0" y="1910686"/>
                </a:lnTo>
                <a:lnTo>
                  <a:pt x="9" y="0"/>
                </a:lnTo>
                <a:lnTo>
                  <a:pt x="43764" y="0"/>
                </a:lnTo>
                <a:lnTo>
                  <a:pt x="43785" y="1910686"/>
                </a:lnTo>
                <a:lnTo>
                  <a:pt x="44517" y="1923930"/>
                </a:lnTo>
                <a:lnTo>
                  <a:pt x="52049" y="1962222"/>
                </a:lnTo>
                <a:lnTo>
                  <a:pt x="67354" y="1997757"/>
                </a:lnTo>
                <a:lnTo>
                  <a:pt x="90132" y="2029767"/>
                </a:lnTo>
                <a:lnTo>
                  <a:pt x="120085" y="2057484"/>
                </a:lnTo>
                <a:lnTo>
                  <a:pt x="154546" y="2078485"/>
                </a:lnTo>
                <a:lnTo>
                  <a:pt x="201746" y="2092729"/>
                </a:lnTo>
                <a:lnTo>
                  <a:pt x="243449" y="2095833"/>
                </a:lnTo>
                <a:lnTo>
                  <a:pt x="372073" y="2095833"/>
                </a:lnTo>
                <a:lnTo>
                  <a:pt x="346708" y="2110399"/>
                </a:lnTo>
                <a:lnTo>
                  <a:pt x="302002" y="2129111"/>
                </a:lnTo>
                <a:lnTo>
                  <a:pt x="264638" y="2136934"/>
                </a:lnTo>
                <a:lnTo>
                  <a:pt x="237308" y="2139173"/>
                </a:lnTo>
                <a:lnTo>
                  <a:pt x="222797" y="2139395"/>
                </a:lnTo>
              </a:path>
              <a:path w="3865880" h="2139950">
                <a:moveTo>
                  <a:pt x="372073" y="2095833"/>
                </a:moveTo>
                <a:lnTo>
                  <a:pt x="243449" y="2095833"/>
                </a:lnTo>
                <a:lnTo>
                  <a:pt x="256116" y="2094731"/>
                </a:lnTo>
                <a:lnTo>
                  <a:pt x="268864" y="2092729"/>
                </a:lnTo>
                <a:lnTo>
                  <a:pt x="305566" y="2081798"/>
                </a:lnTo>
                <a:lnTo>
                  <a:pt x="3740448" y="110891"/>
                </a:lnTo>
                <a:lnTo>
                  <a:pt x="3770254" y="87034"/>
                </a:lnTo>
                <a:lnTo>
                  <a:pt x="3800877" y="46760"/>
                </a:lnTo>
                <a:lnTo>
                  <a:pt x="3816408" y="10432"/>
                </a:lnTo>
                <a:lnTo>
                  <a:pt x="3819299" y="0"/>
                </a:lnTo>
                <a:lnTo>
                  <a:pt x="3865838" y="0"/>
                </a:lnTo>
                <a:lnTo>
                  <a:pt x="3863461" y="10605"/>
                </a:lnTo>
                <a:lnTo>
                  <a:pt x="3859876" y="23201"/>
                </a:lnTo>
                <a:lnTo>
                  <a:pt x="3844876" y="59480"/>
                </a:lnTo>
                <a:lnTo>
                  <a:pt x="3823866" y="92624"/>
                </a:lnTo>
                <a:lnTo>
                  <a:pt x="3797228" y="121929"/>
                </a:lnTo>
                <a:lnTo>
                  <a:pt x="3765322" y="146751"/>
                </a:lnTo>
                <a:lnTo>
                  <a:pt x="3753579" y="153918"/>
                </a:lnTo>
                <a:lnTo>
                  <a:pt x="372073" y="209583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804275" y="0"/>
            <a:ext cx="3865563" cy="2139950"/>
          </a:xfrm>
          <a:custGeom>
            <a:avLst/>
            <a:gdLst>
              <a:gd name="T0" fmla="*/ 3606526 w 3865879"/>
              <a:gd name="T1" fmla="*/ 2139559 h 2139950"/>
              <a:gd name="T2" fmla="*/ 3556650 w 3865879"/>
              <a:gd name="T3" fmla="*/ 2132506 h 2139950"/>
              <a:gd name="T4" fmla="*/ 3520291 w 3865879"/>
              <a:gd name="T5" fmla="*/ 2119952 h 2139950"/>
              <a:gd name="T6" fmla="*/ 103256 w 3865879"/>
              <a:gd name="T7" fmla="*/ 149223 h 2139950"/>
              <a:gd name="T8" fmla="*/ 71502 w 3865879"/>
              <a:gd name="T9" fmla="*/ 125367 h 2139950"/>
              <a:gd name="T10" fmla="*/ 44753 w 3865879"/>
              <a:gd name="T11" fmla="*/ 96956 h 2139950"/>
              <a:gd name="T12" fmla="*/ 23365 w 3865879"/>
              <a:gd name="T13" fmla="*/ 64482 h 2139950"/>
              <a:gd name="T14" fmla="*/ 7629 w 3865879"/>
              <a:gd name="T15" fmla="*/ 28438 h 2139950"/>
              <a:gd name="T16" fmla="*/ 0 w 3865879"/>
              <a:gd name="T17" fmla="*/ 0 h 2139950"/>
              <a:gd name="T18" fmla="*/ 44239 w 3865879"/>
              <a:gd name="T19" fmla="*/ 0 h 2139950"/>
              <a:gd name="T20" fmla="*/ 45306 w 3865879"/>
              <a:gd name="T21" fmla="*/ 4364 h 2139950"/>
              <a:gd name="T22" fmla="*/ 49333 w 3865879"/>
              <a:gd name="T23" fmla="*/ 16917 h 2139950"/>
              <a:gd name="T24" fmla="*/ 66406 w 3865879"/>
              <a:gd name="T25" fmla="*/ 52215 h 2139950"/>
              <a:gd name="T26" fmla="*/ 90560 w 3865879"/>
              <a:gd name="T27" fmla="*/ 83216 h 2139950"/>
              <a:gd name="T28" fmla="*/ 121229 w 3865879"/>
              <a:gd name="T29" fmla="*/ 108948 h 2139950"/>
              <a:gd name="T30" fmla="*/ 3522658 w 3865879"/>
              <a:gd name="T31" fmla="*/ 2072542 h 2139950"/>
              <a:gd name="T32" fmla="*/ 3567885 w 3865879"/>
              <a:gd name="T33" fmla="*/ 2090068 h 2139950"/>
              <a:gd name="T34" fmla="*/ 3607059 w 3865879"/>
              <a:gd name="T35" fmla="*/ 2095583 h 2139950"/>
              <a:gd name="T36" fmla="*/ 3621364 w 3865879"/>
              <a:gd name="T37" fmla="*/ 2095907 h 2139950"/>
              <a:gd name="T38" fmla="*/ 3748538 w 3865879"/>
              <a:gd name="T39" fmla="*/ 2095907 h 2139950"/>
              <a:gd name="T40" fmla="*/ 3740770 w 3865879"/>
              <a:gd name="T41" fmla="*/ 2101307 h 2139950"/>
              <a:gd name="T42" fmla="*/ 3706900 w 3865879"/>
              <a:gd name="T43" fmla="*/ 2119730 h 2139950"/>
              <a:gd name="T44" fmla="*/ 3659374 w 3865879"/>
              <a:gd name="T45" fmla="*/ 2134659 h 2139950"/>
              <a:gd name="T46" fmla="*/ 3620305 w 3865879"/>
              <a:gd name="T47" fmla="*/ 2139276 h 2139950"/>
              <a:gd name="T48" fmla="*/ 3606526 w 3865879"/>
              <a:gd name="T49" fmla="*/ 2139559 h 2139950"/>
              <a:gd name="T50" fmla="*/ 3748538 w 3865879"/>
              <a:gd name="T51" fmla="*/ 2095907 h 2139950"/>
              <a:gd name="T52" fmla="*/ 3621364 w 3865879"/>
              <a:gd name="T53" fmla="*/ 2095907 h 2139950"/>
              <a:gd name="T54" fmla="*/ 3632675 w 3865879"/>
              <a:gd name="T55" fmla="*/ 2095020 h 2139950"/>
              <a:gd name="T56" fmla="*/ 3644096 w 3865879"/>
              <a:gd name="T57" fmla="*/ 2093343 h 2139950"/>
              <a:gd name="T58" fmla="*/ 3692206 w 3865879"/>
              <a:gd name="T59" fmla="*/ 2077703 h 2139950"/>
              <a:gd name="T60" fmla="*/ 3729603 w 3865879"/>
              <a:gd name="T61" fmla="*/ 2055935 h 2139950"/>
              <a:gd name="T62" fmla="*/ 3758357 w 3865879"/>
              <a:gd name="T63" fmla="*/ 2028500 h 2139950"/>
              <a:gd name="T64" fmla="*/ 3780416 w 3865879"/>
              <a:gd name="T65" fmla="*/ 1996089 h 2139950"/>
              <a:gd name="T66" fmla="*/ 3795196 w 3865879"/>
              <a:gd name="T67" fmla="*/ 1959676 h 2139950"/>
              <a:gd name="T68" fmla="*/ 3802142 w 3865879"/>
              <a:gd name="T69" fmla="*/ 1920231 h 2139950"/>
              <a:gd name="T70" fmla="*/ 3802546 w 3865879"/>
              <a:gd name="T71" fmla="*/ 0 h 2139950"/>
              <a:gd name="T72" fmla="*/ 3846220 w 3865879"/>
              <a:gd name="T73" fmla="*/ 0 h 2139950"/>
              <a:gd name="T74" fmla="*/ 3846188 w 3865879"/>
              <a:gd name="T75" fmla="*/ 1912160 h 2139950"/>
              <a:gd name="T76" fmla="*/ 3845493 w 3865879"/>
              <a:gd name="T77" fmla="*/ 1925721 h 2139950"/>
              <a:gd name="T78" fmla="*/ 3838938 w 3865879"/>
              <a:gd name="T79" fmla="*/ 1965179 h 2139950"/>
              <a:gd name="T80" fmla="*/ 3825946 w 3865879"/>
              <a:gd name="T81" fmla="*/ 2002314 h 2139950"/>
              <a:gd name="T82" fmla="*/ 3806880 w 3865879"/>
              <a:gd name="T83" fmla="*/ 2036503 h 2139950"/>
              <a:gd name="T84" fmla="*/ 3782096 w 3865879"/>
              <a:gd name="T85" fmla="*/ 2067119 h 2139950"/>
              <a:gd name="T86" fmla="*/ 3751947 w 3865879"/>
              <a:gd name="T87" fmla="*/ 2093540 h 2139950"/>
              <a:gd name="T88" fmla="*/ 3748538 w 3865879"/>
              <a:gd name="T89" fmla="*/ 2095907 h 21399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65879" h="2139950">
                <a:moveTo>
                  <a:pt x="3624553" y="2139559"/>
                </a:moveTo>
                <a:lnTo>
                  <a:pt x="3574430" y="2132506"/>
                </a:lnTo>
                <a:lnTo>
                  <a:pt x="3537889" y="2119952"/>
                </a:lnTo>
                <a:lnTo>
                  <a:pt x="103744" y="149223"/>
                </a:lnTo>
                <a:lnTo>
                  <a:pt x="71868" y="125367"/>
                </a:lnTo>
                <a:lnTo>
                  <a:pt x="44997" y="96956"/>
                </a:lnTo>
                <a:lnTo>
                  <a:pt x="23487" y="64482"/>
                </a:lnTo>
                <a:lnTo>
                  <a:pt x="7690" y="28438"/>
                </a:lnTo>
                <a:lnTo>
                  <a:pt x="0" y="0"/>
                </a:lnTo>
                <a:lnTo>
                  <a:pt x="44483" y="0"/>
                </a:lnTo>
                <a:lnTo>
                  <a:pt x="45550" y="4364"/>
                </a:lnTo>
                <a:lnTo>
                  <a:pt x="49577" y="16917"/>
                </a:lnTo>
                <a:lnTo>
                  <a:pt x="66711" y="52215"/>
                </a:lnTo>
                <a:lnTo>
                  <a:pt x="90987" y="83216"/>
                </a:lnTo>
                <a:lnTo>
                  <a:pt x="121839" y="108948"/>
                </a:lnTo>
                <a:lnTo>
                  <a:pt x="3540264" y="2072542"/>
                </a:lnTo>
                <a:lnTo>
                  <a:pt x="3585723" y="2090068"/>
                </a:lnTo>
                <a:lnTo>
                  <a:pt x="3625088" y="2095583"/>
                </a:lnTo>
                <a:lnTo>
                  <a:pt x="3639461" y="2095907"/>
                </a:lnTo>
                <a:lnTo>
                  <a:pt x="3767280" y="2095907"/>
                </a:lnTo>
                <a:lnTo>
                  <a:pt x="3759468" y="2101307"/>
                </a:lnTo>
                <a:lnTo>
                  <a:pt x="3725426" y="2119730"/>
                </a:lnTo>
                <a:lnTo>
                  <a:pt x="3677664" y="2134659"/>
                </a:lnTo>
                <a:lnTo>
                  <a:pt x="3638399" y="2139276"/>
                </a:lnTo>
                <a:lnTo>
                  <a:pt x="3624553" y="2139559"/>
                </a:lnTo>
              </a:path>
              <a:path w="3865879" h="2139950">
                <a:moveTo>
                  <a:pt x="3767280" y="2095907"/>
                </a:moveTo>
                <a:lnTo>
                  <a:pt x="3639461" y="2095907"/>
                </a:lnTo>
                <a:lnTo>
                  <a:pt x="3650830" y="2095020"/>
                </a:lnTo>
                <a:lnTo>
                  <a:pt x="3662310" y="2093343"/>
                </a:lnTo>
                <a:lnTo>
                  <a:pt x="3710661" y="2077703"/>
                </a:lnTo>
                <a:lnTo>
                  <a:pt x="3748244" y="2055935"/>
                </a:lnTo>
                <a:lnTo>
                  <a:pt x="3777144" y="2028500"/>
                </a:lnTo>
                <a:lnTo>
                  <a:pt x="3799310" y="1996089"/>
                </a:lnTo>
                <a:lnTo>
                  <a:pt x="3814168" y="1959676"/>
                </a:lnTo>
                <a:lnTo>
                  <a:pt x="3821147" y="1920231"/>
                </a:lnTo>
                <a:lnTo>
                  <a:pt x="3821552" y="0"/>
                </a:lnTo>
                <a:lnTo>
                  <a:pt x="3865449" y="0"/>
                </a:lnTo>
                <a:lnTo>
                  <a:pt x="3865417" y="1912160"/>
                </a:lnTo>
                <a:lnTo>
                  <a:pt x="3864718" y="1925721"/>
                </a:lnTo>
                <a:lnTo>
                  <a:pt x="3858126" y="1965179"/>
                </a:lnTo>
                <a:lnTo>
                  <a:pt x="3845071" y="2002314"/>
                </a:lnTo>
                <a:lnTo>
                  <a:pt x="3825910" y="2036503"/>
                </a:lnTo>
                <a:lnTo>
                  <a:pt x="3801001" y="2067119"/>
                </a:lnTo>
                <a:lnTo>
                  <a:pt x="3770703" y="2093540"/>
                </a:lnTo>
                <a:lnTo>
                  <a:pt x="3767280" y="2095907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13252450" y="322263"/>
            <a:ext cx="3871913" cy="4375150"/>
          </a:xfrm>
          <a:custGeom>
            <a:avLst/>
            <a:gdLst>
              <a:gd name="T0" fmla="*/ 3634055 w 3870959"/>
              <a:gd name="T1" fmla="*/ 4406279 h 4374515"/>
              <a:gd name="T2" fmla="*/ 110738 w 3870959"/>
              <a:gd name="T3" fmla="*/ 2405255 h 4374515"/>
              <a:gd name="T4" fmla="*/ 51139 w 3870959"/>
              <a:gd name="T5" fmla="*/ 2352515 h 4374515"/>
              <a:gd name="T6" fmla="*/ 13233 w 3870959"/>
              <a:gd name="T7" fmla="*/ 2283398 h 4374515"/>
              <a:gd name="T8" fmla="*/ 0 w 3870959"/>
              <a:gd name="T9" fmla="*/ 2201838 h 4374515"/>
              <a:gd name="T10" fmla="*/ 7336 w 3870959"/>
              <a:gd name="T11" fmla="*/ 2147986 h 4374515"/>
              <a:gd name="T12" fmla="*/ 39841 w 3870959"/>
              <a:gd name="T13" fmla="*/ 2075991 h 4374515"/>
              <a:gd name="T14" fmla="*/ 95594 w 3870959"/>
              <a:gd name="T15" fmla="*/ 2018445 h 4374515"/>
              <a:gd name="T16" fmla="*/ 3615749 w 3870959"/>
              <a:gd name="T17" fmla="*/ 12629 h 4374515"/>
              <a:gd name="T18" fmla="*/ 3691845 w 3870959"/>
              <a:gd name="T19" fmla="*/ 0 h 4374515"/>
              <a:gd name="T20" fmla="*/ 3752548 w 3870959"/>
              <a:gd name="T21" fmla="*/ 8100 h 4374515"/>
              <a:gd name="T22" fmla="*/ 3826561 w 3870959"/>
              <a:gd name="T23" fmla="*/ 41685 h 4374515"/>
              <a:gd name="T24" fmla="*/ 3691845 w 3870959"/>
              <a:gd name="T25" fmla="*/ 43945 h 4374515"/>
              <a:gd name="T26" fmla="*/ 3643824 w 3870959"/>
              <a:gd name="T27" fmla="*/ 50148 h 4374515"/>
              <a:gd name="T28" fmla="*/ 132166 w 3870959"/>
              <a:gd name="T29" fmla="*/ 2046826 h 4374515"/>
              <a:gd name="T30" fmla="*/ 70803 w 3870959"/>
              <a:gd name="T31" fmla="*/ 2111508 h 4374515"/>
              <a:gd name="T32" fmla="*/ 46434 w 3870959"/>
              <a:gd name="T33" fmla="*/ 2189270 h 4374515"/>
              <a:gd name="T34" fmla="*/ 46208 w 3870959"/>
              <a:gd name="T35" fmla="*/ 2232875 h 4374515"/>
              <a:gd name="T36" fmla="*/ 73210 w 3870959"/>
              <a:gd name="T37" fmla="*/ 2307459 h 4374515"/>
              <a:gd name="T38" fmla="*/ 129166 w 3870959"/>
              <a:gd name="T39" fmla="*/ 2364688 h 4374515"/>
              <a:gd name="T40" fmla="*/ 3645564 w 3870959"/>
              <a:gd name="T41" fmla="*/ 4363437 h 4374515"/>
              <a:gd name="T42" fmla="*/ 3699943 w 3870959"/>
              <a:gd name="T43" fmla="*/ 4369337 h 4374515"/>
              <a:gd name="T44" fmla="*/ 3821968 w 3870959"/>
              <a:gd name="T45" fmla="*/ 4374776 h 4374515"/>
              <a:gd name="T46" fmla="*/ 3738764 w 3870959"/>
              <a:gd name="T47" fmla="*/ 4408429 h 4374515"/>
              <a:gd name="T48" fmla="*/ 3685005 w 3870959"/>
              <a:gd name="T49" fmla="*/ 4413382 h 4374515"/>
              <a:gd name="T50" fmla="*/ 3699943 w 3870959"/>
              <a:gd name="T51" fmla="*/ 4369337 h 4374515"/>
              <a:gd name="T52" fmla="*/ 3723179 w 3870959"/>
              <a:gd name="T53" fmla="*/ 4366744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48 h 4374515"/>
              <a:gd name="T62" fmla="*/ 3859575 w 3870959"/>
              <a:gd name="T63" fmla="*/ 141364 h 4374515"/>
              <a:gd name="T64" fmla="*/ 3804589 w 3870959"/>
              <a:gd name="T65" fmla="*/ 81392 h 4374515"/>
              <a:gd name="T66" fmla="*/ 3730395 w 3870959"/>
              <a:gd name="T67" fmla="*/ 47941 h 4374515"/>
              <a:gd name="T68" fmla="*/ 3829740 w 3870959"/>
              <a:gd name="T69" fmla="*/ 43945 h 4374515"/>
              <a:gd name="T70" fmla="*/ 3892189 w 3870959"/>
              <a:gd name="T71" fmla="*/ 108260 h 4374515"/>
              <a:gd name="T72" fmla="*/ 3923206 w 3870959"/>
              <a:gd name="T73" fmla="*/ 181122 h 4374515"/>
              <a:gd name="T74" fmla="*/ 3929315 w 3870959"/>
              <a:gd name="T75" fmla="*/ 4183840 h 4374515"/>
              <a:gd name="T76" fmla="*/ 3921961 w 3870959"/>
              <a:gd name="T77" fmla="*/ 4237360 h 4374515"/>
              <a:gd name="T78" fmla="*/ 3889361 w 3870959"/>
              <a:gd name="T79" fmla="*/ 4309359 h 4374515"/>
              <a:gd name="T80" fmla="*/ 3833376 w 3870959"/>
              <a:gd name="T81" fmla="*/ 4366938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28" y="4374479"/>
                </a:moveTo>
                <a:lnTo>
                  <a:pt x="3579838" y="4367439"/>
                </a:lnTo>
                <a:lnTo>
                  <a:pt x="3543318" y="4354865"/>
                </a:lnTo>
                <a:lnTo>
                  <a:pt x="109091" y="2384053"/>
                </a:lnTo>
                <a:lnTo>
                  <a:pt x="77239" y="2360188"/>
                </a:lnTo>
                <a:lnTo>
                  <a:pt x="50375" y="2331778"/>
                </a:lnTo>
                <a:lnTo>
                  <a:pt x="28858" y="2299309"/>
                </a:lnTo>
                <a:lnTo>
                  <a:pt x="13050" y="2263270"/>
                </a:lnTo>
                <a:lnTo>
                  <a:pt x="3310" y="2224148"/>
                </a:lnTo>
                <a:lnTo>
                  <a:pt x="0" y="2182430"/>
                </a:lnTo>
                <a:lnTo>
                  <a:pt x="662" y="2168822"/>
                </a:lnTo>
                <a:lnTo>
                  <a:pt x="7214" y="2129053"/>
                </a:lnTo>
                <a:lnTo>
                  <a:pt x="20148" y="2091966"/>
                </a:lnTo>
                <a:lnTo>
                  <a:pt x="39231" y="2057691"/>
                </a:lnTo>
                <a:lnTo>
                  <a:pt x="64035" y="2027038"/>
                </a:lnTo>
                <a:lnTo>
                  <a:pt x="94181" y="2000651"/>
                </a:lnTo>
                <a:lnTo>
                  <a:pt x="3526043" y="28136"/>
                </a:lnTo>
                <a:lnTo>
                  <a:pt x="3561805" y="12507"/>
                </a:lnTo>
                <a:lnTo>
                  <a:pt x="3598942" y="3127"/>
                </a:lnTo>
                <a:lnTo>
                  <a:pt x="3636766" y="0"/>
                </a:lnTo>
                <a:lnTo>
                  <a:pt x="3647823" y="267"/>
                </a:lnTo>
                <a:lnTo>
                  <a:pt x="3696564" y="8039"/>
                </a:lnTo>
                <a:lnTo>
                  <a:pt x="3733303" y="21325"/>
                </a:lnTo>
                <a:lnTo>
                  <a:pt x="3769472" y="41319"/>
                </a:lnTo>
                <a:lnTo>
                  <a:pt x="3772602" y="43579"/>
                </a:lnTo>
                <a:lnTo>
                  <a:pt x="3636766" y="43579"/>
                </a:lnTo>
                <a:lnTo>
                  <a:pt x="3627184" y="43831"/>
                </a:lnTo>
                <a:lnTo>
                  <a:pt x="3589461" y="49721"/>
                </a:lnTo>
                <a:lnTo>
                  <a:pt x="3553236" y="63184"/>
                </a:lnTo>
                <a:lnTo>
                  <a:pt x="130206" y="2028781"/>
                </a:lnTo>
                <a:lnTo>
                  <a:pt x="100395" y="2052629"/>
                </a:lnTo>
                <a:lnTo>
                  <a:pt x="69766" y="2092897"/>
                </a:lnTo>
                <a:lnTo>
                  <a:pt x="54232" y="2129224"/>
                </a:lnTo>
                <a:lnTo>
                  <a:pt x="45763" y="2169972"/>
                </a:lnTo>
                <a:lnTo>
                  <a:pt x="44204" y="2199746"/>
                </a:lnTo>
                <a:lnTo>
                  <a:pt x="45537" y="2213192"/>
                </a:lnTo>
                <a:lnTo>
                  <a:pt x="54970" y="2251818"/>
                </a:lnTo>
                <a:lnTo>
                  <a:pt x="72112" y="2287119"/>
                </a:lnTo>
                <a:lnTo>
                  <a:pt x="96391" y="2318118"/>
                </a:lnTo>
                <a:lnTo>
                  <a:pt x="127233" y="2343843"/>
                </a:lnTo>
                <a:lnTo>
                  <a:pt x="3545578" y="4307441"/>
                </a:lnTo>
                <a:lnTo>
                  <a:pt x="3591176" y="4324974"/>
                </a:lnTo>
                <a:lnTo>
                  <a:pt x="3630442" y="4330497"/>
                </a:lnTo>
                <a:lnTo>
                  <a:pt x="3644744" y="4330821"/>
                </a:lnTo>
                <a:lnTo>
                  <a:pt x="3772745" y="4330821"/>
                </a:lnTo>
                <a:lnTo>
                  <a:pt x="3764947" y="4336212"/>
                </a:lnTo>
                <a:lnTo>
                  <a:pt x="3730795" y="4354634"/>
                </a:lnTo>
                <a:lnTo>
                  <a:pt x="3682984" y="4369569"/>
                </a:lnTo>
                <a:lnTo>
                  <a:pt x="3643817" y="4374194"/>
                </a:lnTo>
                <a:lnTo>
                  <a:pt x="3630028" y="4374479"/>
                </a:lnTo>
                <a:close/>
              </a:path>
              <a:path w="3870959" h="4374515">
                <a:moveTo>
                  <a:pt x="3772745" y="4330821"/>
                </a:moveTo>
                <a:lnTo>
                  <a:pt x="3644744" y="4330821"/>
                </a:lnTo>
                <a:lnTo>
                  <a:pt x="3656129" y="4329932"/>
                </a:lnTo>
                <a:lnTo>
                  <a:pt x="3667633" y="4328252"/>
                </a:lnTo>
                <a:lnTo>
                  <a:pt x="3716029" y="4312597"/>
                </a:lnTo>
                <a:lnTo>
                  <a:pt x="3753517" y="4290828"/>
                </a:lnTo>
                <a:lnTo>
                  <a:pt x="3782417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19"/>
                </a:lnTo>
                <a:lnTo>
                  <a:pt x="3825807" y="212557"/>
                </a:lnTo>
                <a:lnTo>
                  <a:pt x="3817761" y="175055"/>
                </a:lnTo>
                <a:lnTo>
                  <a:pt x="3801994" y="140138"/>
                </a:lnTo>
                <a:lnTo>
                  <a:pt x="3778639" y="108456"/>
                </a:lnTo>
                <a:lnTo>
                  <a:pt x="3747828" y="80660"/>
                </a:lnTo>
                <a:lnTo>
                  <a:pt x="3711485" y="59103"/>
                </a:lnTo>
                <a:lnTo>
                  <a:pt x="3674740" y="47514"/>
                </a:lnTo>
                <a:lnTo>
                  <a:pt x="3636766" y="43579"/>
                </a:lnTo>
                <a:lnTo>
                  <a:pt x="3772602" y="43579"/>
                </a:lnTo>
                <a:lnTo>
                  <a:pt x="3809993" y="76168"/>
                </a:lnTo>
                <a:lnTo>
                  <a:pt x="3834120" y="107284"/>
                </a:lnTo>
                <a:lnTo>
                  <a:pt x="3852470" y="141955"/>
                </a:lnTo>
                <a:lnTo>
                  <a:pt x="3864675" y="179536"/>
                </a:lnTo>
                <a:lnTo>
                  <a:pt x="3870368" y="219387"/>
                </a:lnTo>
                <a:lnTo>
                  <a:pt x="3870693" y="4146960"/>
                </a:lnTo>
                <a:lnTo>
                  <a:pt x="3870002" y="4160528"/>
                </a:lnTo>
                <a:lnTo>
                  <a:pt x="3863449" y="4200007"/>
                </a:lnTo>
                <a:lnTo>
                  <a:pt x="3850445" y="4237165"/>
                </a:lnTo>
                <a:lnTo>
                  <a:pt x="3831336" y="4271374"/>
                </a:lnTo>
                <a:lnTo>
                  <a:pt x="3806468" y="4302009"/>
                </a:lnTo>
                <a:lnTo>
                  <a:pt x="3776185" y="4328443"/>
                </a:lnTo>
                <a:lnTo>
                  <a:pt x="3772745" y="433082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48675" y="322263"/>
            <a:ext cx="3870325" cy="4375150"/>
          </a:xfrm>
          <a:custGeom>
            <a:avLst/>
            <a:gdLst>
              <a:gd name="T0" fmla="*/ 172357 w 3870959"/>
              <a:gd name="T1" fmla="*/ 4405372 h 4374515"/>
              <a:gd name="T2" fmla="*/ 100186 w 3870959"/>
              <a:gd name="T3" fmla="*/ 4371745 h 4374515"/>
              <a:gd name="T4" fmla="*/ 43540 w 3870959"/>
              <a:gd name="T5" fmla="*/ 4316086 h 4374515"/>
              <a:gd name="T6" fmla="*/ 9216 w 3870959"/>
              <a:gd name="T7" fmla="*/ 4245224 h 4374515"/>
              <a:gd name="T8" fmla="*/ 0 w 3870959"/>
              <a:gd name="T9" fmla="*/ 2410078 h 4374515"/>
              <a:gd name="T10" fmla="*/ 5187 w 3870959"/>
              <a:gd name="T11" fmla="*/ 184636 h 4374515"/>
              <a:gd name="T12" fmla="*/ 34362 w 3870959"/>
              <a:gd name="T13" fmla="*/ 112134 h 4374515"/>
              <a:gd name="T14" fmla="*/ 87014 w 3870959"/>
              <a:gd name="T15" fmla="*/ 52523 h 4374515"/>
              <a:gd name="T16" fmla="*/ 157322 w 3870959"/>
              <a:gd name="T17" fmla="*/ 12611 h 4374515"/>
              <a:gd name="T18" fmla="*/ 231510 w 3870959"/>
              <a:gd name="T19" fmla="*/ 0 h 4374515"/>
              <a:gd name="T20" fmla="*/ 287910 w 3870959"/>
              <a:gd name="T21" fmla="*/ 7212 h 4374515"/>
              <a:gd name="T22" fmla="*/ 368019 w 3870959"/>
              <a:gd name="T23" fmla="*/ 43945 h 4374515"/>
              <a:gd name="T24" fmla="*/ 223604 w 3870959"/>
              <a:gd name="T25" fmla="*/ 44121 h 4374515"/>
              <a:gd name="T26" fmla="*/ 140219 w 3870959"/>
              <a:gd name="T27" fmla="*/ 68968 h 4374515"/>
              <a:gd name="T28" fmla="*/ 79204 w 3870959"/>
              <a:gd name="T29" fmla="*/ 122553 h 4374515"/>
              <a:gd name="T30" fmla="*/ 47431 w 3870959"/>
              <a:gd name="T31" fmla="*/ 194537 h 4374515"/>
              <a:gd name="T32" fmla="*/ 43315 w 3870959"/>
              <a:gd name="T33" fmla="*/ 4182510 h 4374515"/>
              <a:gd name="T34" fmla="*/ 60752 w 3870959"/>
              <a:gd name="T35" fmla="*/ 4258741 h 4374515"/>
              <a:gd name="T36" fmla="*/ 108192 w 3870959"/>
              <a:gd name="T37" fmla="*/ 4321796 h 4374515"/>
              <a:gd name="T38" fmla="*/ 187266 w 3870959"/>
              <a:gd name="T39" fmla="*/ 4363601 h 4374515"/>
              <a:gd name="T40" fmla="*/ 241014 w 3870959"/>
              <a:gd name="T41" fmla="*/ 4369261 h 4374515"/>
              <a:gd name="T42" fmla="*/ 343266 w 3870959"/>
              <a:gd name="T43" fmla="*/ 4383953 h 4374515"/>
              <a:gd name="T44" fmla="*/ 261969 w 3870959"/>
              <a:gd name="T45" fmla="*/ 4410728 h 4374515"/>
              <a:gd name="T46" fmla="*/ 220615 w 3870959"/>
              <a:gd name="T47" fmla="*/ 4413214 h 4374515"/>
              <a:gd name="T48" fmla="*/ 241014 w 3870959"/>
              <a:gd name="T49" fmla="*/ 4369261 h 4374515"/>
              <a:gd name="T50" fmla="*/ 266184 w 3870959"/>
              <a:gd name="T51" fmla="*/ 4366126 h 4374515"/>
              <a:gd name="T52" fmla="*/ 3703317 w 3870959"/>
              <a:gd name="T53" fmla="*/ 2366657 h 4374515"/>
              <a:gd name="T54" fmla="*/ 3763156 w 3870959"/>
              <a:gd name="T55" fmla="*/ 2301971 h 4374515"/>
              <a:gd name="T56" fmla="*/ 3786919 w 3870959"/>
              <a:gd name="T57" fmla="*/ 2224210 h 4374515"/>
              <a:gd name="T58" fmla="*/ 3787139 w 3870959"/>
              <a:gd name="T59" fmla="*/ 2180600 h 4374515"/>
              <a:gd name="T60" fmla="*/ 3760822 w 3870959"/>
              <a:gd name="T61" fmla="*/ 2106011 h 4374515"/>
              <a:gd name="T62" fmla="*/ 3706255 w 3870959"/>
              <a:gd name="T63" fmla="*/ 2048792 h 4374515"/>
              <a:gd name="T64" fmla="*/ 281418 w 3870959"/>
              <a:gd name="T65" fmla="*/ 50967 h 4374515"/>
              <a:gd name="T66" fmla="*/ 231510 w 3870959"/>
              <a:gd name="T67" fmla="*/ 43945 h 4374515"/>
              <a:gd name="T68" fmla="*/ 3724031 w 3870959"/>
              <a:gd name="T69" fmla="*/ 2008105 h 4374515"/>
              <a:gd name="T70" fmla="*/ 3782198 w 3870959"/>
              <a:gd name="T71" fmla="*/ 2060850 h 4374515"/>
              <a:gd name="T72" fmla="*/ 3819112 w 3870959"/>
              <a:gd name="T73" fmla="*/ 2129978 h 4374515"/>
              <a:gd name="T74" fmla="*/ 3832003 w 3870959"/>
              <a:gd name="T75" fmla="*/ 2211522 h 4374515"/>
              <a:gd name="T76" fmla="*/ 3824891 w 3870959"/>
              <a:gd name="T77" fmla="*/ 2265493 h 4374515"/>
              <a:gd name="T78" fmla="*/ 3793333 w 3870959"/>
              <a:gd name="T79" fmla="*/ 2337438 h 4374515"/>
              <a:gd name="T80" fmla="*/ 3738989 w 3870959"/>
              <a:gd name="T81" fmla="*/ 2395029 h 4374515"/>
              <a:gd name="T82" fmla="*/ 368368 w 3870959"/>
              <a:gd name="T83" fmla="*/ 436926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811" y="4374312"/>
                </a:moveTo>
                <a:lnTo>
                  <a:pt x="174068" y="4366539"/>
                </a:lnTo>
                <a:lnTo>
                  <a:pt x="137339" y="4353233"/>
                </a:lnTo>
                <a:lnTo>
                  <a:pt x="101189" y="4333210"/>
                </a:lnTo>
                <a:lnTo>
                  <a:pt x="69940" y="4307830"/>
                </a:lnTo>
                <a:lnTo>
                  <a:pt x="43967" y="4278040"/>
                </a:lnTo>
                <a:lnTo>
                  <a:pt x="23643" y="4244483"/>
                </a:lnTo>
                <a:lnTo>
                  <a:pt x="9338" y="4207802"/>
                </a:lnTo>
                <a:lnTo>
                  <a:pt x="1425" y="4168639"/>
                </a:lnTo>
                <a:lnTo>
                  <a:pt x="0" y="2388833"/>
                </a:lnTo>
                <a:lnTo>
                  <a:pt x="140" y="233063"/>
                </a:lnTo>
                <a:lnTo>
                  <a:pt x="5248" y="182989"/>
                </a:lnTo>
                <a:lnTo>
                  <a:pt x="16767" y="145990"/>
                </a:lnTo>
                <a:lnTo>
                  <a:pt x="34728" y="111158"/>
                </a:lnTo>
                <a:lnTo>
                  <a:pt x="58270" y="80004"/>
                </a:lnTo>
                <a:lnTo>
                  <a:pt x="87868" y="52035"/>
                </a:lnTo>
                <a:lnTo>
                  <a:pt x="123108" y="28095"/>
                </a:lnTo>
                <a:lnTo>
                  <a:pt x="158908" y="12489"/>
                </a:lnTo>
                <a:lnTo>
                  <a:pt x="196034" y="3123"/>
                </a:lnTo>
                <a:lnTo>
                  <a:pt x="233828" y="0"/>
                </a:lnTo>
                <a:lnTo>
                  <a:pt x="240646" y="101"/>
                </a:lnTo>
                <a:lnTo>
                  <a:pt x="290794" y="7151"/>
                </a:lnTo>
                <a:lnTo>
                  <a:pt x="327328" y="19720"/>
                </a:lnTo>
                <a:lnTo>
                  <a:pt x="371718" y="43579"/>
                </a:lnTo>
                <a:lnTo>
                  <a:pt x="233704" y="43582"/>
                </a:lnTo>
                <a:lnTo>
                  <a:pt x="225861" y="43755"/>
                </a:lnTo>
                <a:lnTo>
                  <a:pt x="179396" y="52248"/>
                </a:lnTo>
                <a:lnTo>
                  <a:pt x="141622" y="68358"/>
                </a:lnTo>
                <a:lnTo>
                  <a:pt x="106730" y="92258"/>
                </a:lnTo>
                <a:lnTo>
                  <a:pt x="79997" y="121455"/>
                </a:lnTo>
                <a:lnTo>
                  <a:pt x="60206" y="155303"/>
                </a:lnTo>
                <a:lnTo>
                  <a:pt x="47919" y="192829"/>
                </a:lnTo>
                <a:lnTo>
                  <a:pt x="43698" y="233063"/>
                </a:lnTo>
                <a:lnTo>
                  <a:pt x="43742" y="4145641"/>
                </a:lnTo>
                <a:lnTo>
                  <a:pt x="48620" y="4184668"/>
                </a:lnTo>
                <a:lnTo>
                  <a:pt x="61362" y="4221200"/>
                </a:lnTo>
                <a:lnTo>
                  <a:pt x="81681" y="4254466"/>
                </a:lnTo>
                <a:lnTo>
                  <a:pt x="109290" y="4283699"/>
                </a:lnTo>
                <a:lnTo>
                  <a:pt x="143902" y="4308127"/>
                </a:lnTo>
                <a:lnTo>
                  <a:pt x="189157" y="4325138"/>
                </a:lnTo>
                <a:lnTo>
                  <a:pt x="228820" y="4330456"/>
                </a:lnTo>
                <a:lnTo>
                  <a:pt x="243450" y="4330746"/>
                </a:lnTo>
                <a:lnTo>
                  <a:pt x="372072" y="4330746"/>
                </a:lnTo>
                <a:lnTo>
                  <a:pt x="346713" y="4345308"/>
                </a:lnTo>
                <a:lnTo>
                  <a:pt x="301943" y="4364018"/>
                </a:lnTo>
                <a:lnTo>
                  <a:pt x="264592" y="4371847"/>
                </a:lnTo>
                <a:lnTo>
                  <a:pt x="237296" y="4374089"/>
                </a:lnTo>
                <a:lnTo>
                  <a:pt x="222811" y="4374312"/>
                </a:lnTo>
                <a:close/>
              </a:path>
              <a:path w="3870959" h="4374515">
                <a:moveTo>
                  <a:pt x="372072" y="4330746"/>
                </a:moveTo>
                <a:lnTo>
                  <a:pt x="243450" y="4330746"/>
                </a:lnTo>
                <a:lnTo>
                  <a:pt x="256136" y="4329640"/>
                </a:lnTo>
                <a:lnTo>
                  <a:pt x="268868" y="4327640"/>
                </a:lnTo>
                <a:lnTo>
                  <a:pt x="305597" y="4316691"/>
                </a:lnTo>
                <a:lnTo>
                  <a:pt x="3740506" y="2345795"/>
                </a:lnTo>
                <a:lnTo>
                  <a:pt x="3770316" y="2321947"/>
                </a:lnTo>
                <a:lnTo>
                  <a:pt x="3800944" y="2281679"/>
                </a:lnTo>
                <a:lnTo>
                  <a:pt x="3816504" y="2245255"/>
                </a:lnTo>
                <a:lnTo>
                  <a:pt x="3824945" y="2204604"/>
                </a:lnTo>
                <a:lnTo>
                  <a:pt x="3826503" y="2174830"/>
                </a:lnTo>
                <a:lnTo>
                  <a:pt x="3825168" y="2161380"/>
                </a:lnTo>
                <a:lnTo>
                  <a:pt x="3815730" y="2122747"/>
                </a:lnTo>
                <a:lnTo>
                  <a:pt x="3798587" y="2087448"/>
                </a:lnTo>
                <a:lnTo>
                  <a:pt x="3774311" y="2056452"/>
                </a:lnTo>
                <a:lnTo>
                  <a:pt x="3743474" y="2030733"/>
                </a:lnTo>
                <a:lnTo>
                  <a:pt x="320247" y="64601"/>
                </a:lnTo>
                <a:lnTo>
                  <a:pt x="284231" y="50540"/>
                </a:lnTo>
                <a:lnTo>
                  <a:pt x="246547" y="44020"/>
                </a:lnTo>
                <a:lnTo>
                  <a:pt x="233828" y="43579"/>
                </a:lnTo>
                <a:lnTo>
                  <a:pt x="371723" y="43582"/>
                </a:lnTo>
                <a:lnTo>
                  <a:pt x="3761427" y="1990406"/>
                </a:lnTo>
                <a:lnTo>
                  <a:pt x="3793311" y="2014267"/>
                </a:lnTo>
                <a:lnTo>
                  <a:pt x="3820178" y="2042681"/>
                </a:lnTo>
                <a:lnTo>
                  <a:pt x="3841679" y="2075156"/>
                </a:lnTo>
                <a:lnTo>
                  <a:pt x="3857463" y="2111200"/>
                </a:lnTo>
                <a:lnTo>
                  <a:pt x="3867181" y="2150321"/>
                </a:lnTo>
                <a:lnTo>
                  <a:pt x="3870484" y="2192027"/>
                </a:lnTo>
                <a:lnTo>
                  <a:pt x="3869833" y="2205640"/>
                </a:lnTo>
                <a:lnTo>
                  <a:pt x="3863301" y="2245523"/>
                </a:lnTo>
                <a:lnTo>
                  <a:pt x="3850452" y="2282534"/>
                </a:lnTo>
                <a:lnTo>
                  <a:pt x="3831424" y="2316833"/>
                </a:lnTo>
                <a:lnTo>
                  <a:pt x="3806663" y="2347508"/>
                </a:lnTo>
                <a:lnTo>
                  <a:pt x="3776535" y="2373916"/>
                </a:lnTo>
                <a:lnTo>
                  <a:pt x="3753650" y="2388833"/>
                </a:lnTo>
                <a:lnTo>
                  <a:pt x="372072" y="433074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17356138" y="5438775"/>
            <a:ext cx="2747962" cy="4375150"/>
          </a:xfrm>
          <a:custGeom>
            <a:avLst/>
            <a:gdLst>
              <a:gd name="T0" fmla="*/ 172938 w 2748280"/>
              <a:gd name="T1" fmla="*/ 4405357 h 4374515"/>
              <a:gd name="T2" fmla="*/ 100573 w 2748280"/>
              <a:gd name="T3" fmla="*/ 4371701 h 4374515"/>
              <a:gd name="T4" fmla="*/ 43764 w 2748280"/>
              <a:gd name="T5" fmla="*/ 4316035 h 4374515"/>
              <a:gd name="T6" fmla="*/ 9334 w 2748280"/>
              <a:gd name="T7" fmla="*/ 4245191 h 4374515"/>
              <a:gd name="T8" fmla="*/ 0 w 2748280"/>
              <a:gd name="T9" fmla="*/ 2993006 h 4374515"/>
              <a:gd name="T10" fmla="*/ 5238 w 2748280"/>
              <a:gd name="T11" fmla="*/ 184644 h 4374515"/>
              <a:gd name="T12" fmla="*/ 34358 w 2748280"/>
              <a:gd name="T13" fmla="*/ 112479 h 4374515"/>
              <a:gd name="T14" fmla="*/ 87365 w 2748280"/>
              <a:gd name="T15" fmla="*/ 52536 h 4374515"/>
              <a:gd name="T16" fmla="*/ 157849 w 2748280"/>
              <a:gd name="T17" fmla="*/ 12615 h 4374515"/>
              <a:gd name="T18" fmla="*/ 232265 w 2748280"/>
              <a:gd name="T19" fmla="*/ 0 h 4374515"/>
              <a:gd name="T20" fmla="*/ 288919 w 2748280"/>
              <a:gd name="T21" fmla="*/ 7218 h 4374515"/>
              <a:gd name="T22" fmla="*/ 369356 w 2748280"/>
              <a:gd name="T23" fmla="*/ 43945 h 4374515"/>
              <a:gd name="T24" fmla="*/ 224373 w 2748280"/>
              <a:gd name="T25" fmla="*/ 44122 h 4374515"/>
              <a:gd name="T26" fmla="*/ 140759 w 2748280"/>
              <a:gd name="T27" fmla="*/ 68960 h 4374515"/>
              <a:gd name="T28" fmla="*/ 79554 w 2748280"/>
              <a:gd name="T29" fmla="*/ 122548 h 4374515"/>
              <a:gd name="T30" fmla="*/ 47642 w 2748280"/>
              <a:gd name="T31" fmla="*/ 194539 h 4374515"/>
              <a:gd name="T32" fmla="*/ 43521 w 2748280"/>
              <a:gd name="T33" fmla="*/ 4182525 h 4374515"/>
              <a:gd name="T34" fmla="*/ 61044 w 2748280"/>
              <a:gd name="T35" fmla="*/ 4258749 h 4374515"/>
              <a:gd name="T36" fmla="*/ 108620 w 2748280"/>
              <a:gd name="T37" fmla="*/ 4321799 h 4374515"/>
              <a:gd name="T38" fmla="*/ 187964 w 2748280"/>
              <a:gd name="T39" fmla="*/ 4363590 h 4374515"/>
              <a:gd name="T40" fmla="*/ 241841 w 2748280"/>
              <a:gd name="T41" fmla="*/ 4369239 h 4374515"/>
              <a:gd name="T42" fmla="*/ 344393 w 2748280"/>
              <a:gd name="T43" fmla="*/ 4384002 h 4374515"/>
              <a:gd name="T44" fmla="*/ 262802 w 2748280"/>
              <a:gd name="T45" fmla="*/ 4410715 h 4374515"/>
              <a:gd name="T46" fmla="*/ 221328 w 2748280"/>
              <a:gd name="T47" fmla="*/ 4413192 h 4374515"/>
              <a:gd name="T48" fmla="*/ 318111 w 2748280"/>
              <a:gd name="T49" fmla="*/ 65145 h 4374515"/>
              <a:gd name="T50" fmla="*/ 244964 w 2748280"/>
              <a:gd name="T51" fmla="*/ 44386 h 4374515"/>
              <a:gd name="T52" fmla="*/ 369388 w 2748280"/>
              <a:gd name="T53" fmla="*/ 43964 h 4374515"/>
              <a:gd name="T54" fmla="*/ 2728354 w 2748280"/>
              <a:gd name="T55" fmla="*/ 1471258 h 4374515"/>
              <a:gd name="T56" fmla="*/ 241841 w 2748280"/>
              <a:gd name="T57" fmla="*/ 4369239 h 4374515"/>
              <a:gd name="T58" fmla="*/ 267152 w 2748280"/>
              <a:gd name="T59" fmla="*/ 4366111 h 4374515"/>
              <a:gd name="T60" fmla="*/ 2728354 w 2748280"/>
              <a:gd name="T61" fmla="*/ 2942059 h 4374515"/>
              <a:gd name="T62" fmla="*/ 369689 w 2748280"/>
              <a:gd name="T63" fmla="*/ 4369239 h 43745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748280" h="4374515">
                <a:moveTo>
                  <a:pt x="222914" y="4374291"/>
                </a:moveTo>
                <a:lnTo>
                  <a:pt x="174158" y="4366525"/>
                </a:lnTo>
                <a:lnTo>
                  <a:pt x="137433" y="4353213"/>
                </a:lnTo>
                <a:lnTo>
                  <a:pt x="101305" y="4333167"/>
                </a:lnTo>
                <a:lnTo>
                  <a:pt x="70056" y="4307779"/>
                </a:lnTo>
                <a:lnTo>
                  <a:pt x="44069" y="4277989"/>
                </a:lnTo>
                <a:lnTo>
                  <a:pt x="23722" y="4244438"/>
                </a:lnTo>
                <a:lnTo>
                  <a:pt x="9395" y="4207769"/>
                </a:lnTo>
                <a:lnTo>
                  <a:pt x="1466" y="4168624"/>
                </a:lnTo>
                <a:lnTo>
                  <a:pt x="0" y="2966622"/>
                </a:lnTo>
                <a:lnTo>
                  <a:pt x="178" y="233063"/>
                </a:lnTo>
                <a:lnTo>
                  <a:pt x="5299" y="182997"/>
                </a:lnTo>
                <a:lnTo>
                  <a:pt x="16841" y="146001"/>
                </a:lnTo>
                <a:lnTo>
                  <a:pt x="34602" y="111503"/>
                </a:lnTo>
                <a:lnTo>
                  <a:pt x="58380" y="80015"/>
                </a:lnTo>
                <a:lnTo>
                  <a:pt x="87975" y="52048"/>
                </a:lnTo>
                <a:lnTo>
                  <a:pt x="123183" y="28116"/>
                </a:lnTo>
                <a:lnTo>
                  <a:pt x="158947" y="12493"/>
                </a:lnTo>
                <a:lnTo>
                  <a:pt x="196086" y="3122"/>
                </a:lnTo>
                <a:lnTo>
                  <a:pt x="233912" y="0"/>
                </a:lnTo>
                <a:lnTo>
                  <a:pt x="240852" y="104"/>
                </a:lnTo>
                <a:lnTo>
                  <a:pt x="290975" y="7157"/>
                </a:lnTo>
                <a:lnTo>
                  <a:pt x="327516" y="19711"/>
                </a:lnTo>
                <a:lnTo>
                  <a:pt x="371979" y="43579"/>
                </a:lnTo>
                <a:lnTo>
                  <a:pt x="233912" y="43579"/>
                </a:lnTo>
                <a:lnTo>
                  <a:pt x="225959" y="43756"/>
                </a:lnTo>
                <a:lnTo>
                  <a:pt x="179548" y="52247"/>
                </a:lnTo>
                <a:lnTo>
                  <a:pt x="141735" y="68350"/>
                </a:lnTo>
                <a:lnTo>
                  <a:pt x="106827" y="92249"/>
                </a:lnTo>
                <a:lnTo>
                  <a:pt x="80103" y="121450"/>
                </a:lnTo>
                <a:lnTo>
                  <a:pt x="60306" y="155302"/>
                </a:lnTo>
                <a:lnTo>
                  <a:pt x="48008" y="192831"/>
                </a:lnTo>
                <a:lnTo>
                  <a:pt x="43781" y="233063"/>
                </a:lnTo>
                <a:lnTo>
                  <a:pt x="43826" y="4145656"/>
                </a:lnTo>
                <a:lnTo>
                  <a:pt x="48714" y="4184679"/>
                </a:lnTo>
                <a:lnTo>
                  <a:pt x="61471" y="4221208"/>
                </a:lnTo>
                <a:lnTo>
                  <a:pt x="81803" y="4254472"/>
                </a:lnTo>
                <a:lnTo>
                  <a:pt x="109413" y="4283702"/>
                </a:lnTo>
                <a:lnTo>
                  <a:pt x="144007" y="4308131"/>
                </a:lnTo>
                <a:lnTo>
                  <a:pt x="189306" y="4325127"/>
                </a:lnTo>
                <a:lnTo>
                  <a:pt x="228938" y="4330435"/>
                </a:lnTo>
                <a:lnTo>
                  <a:pt x="243549" y="4330725"/>
                </a:lnTo>
                <a:lnTo>
                  <a:pt x="372312" y="4330725"/>
                </a:lnTo>
                <a:lnTo>
                  <a:pt x="346833" y="4345356"/>
                </a:lnTo>
                <a:lnTo>
                  <a:pt x="302012" y="4364027"/>
                </a:lnTo>
                <a:lnTo>
                  <a:pt x="264667" y="4371834"/>
                </a:lnTo>
                <a:lnTo>
                  <a:pt x="237389" y="4374068"/>
                </a:lnTo>
                <a:lnTo>
                  <a:pt x="222914" y="4374291"/>
                </a:lnTo>
                <a:close/>
              </a:path>
              <a:path w="2748280" h="4374515">
                <a:moveTo>
                  <a:pt x="2747681" y="1458290"/>
                </a:moveTo>
                <a:lnTo>
                  <a:pt x="320368" y="64596"/>
                </a:lnTo>
                <a:lnTo>
                  <a:pt x="284428" y="50540"/>
                </a:lnTo>
                <a:lnTo>
                  <a:pt x="246686" y="44020"/>
                </a:lnTo>
                <a:lnTo>
                  <a:pt x="233912" y="43579"/>
                </a:lnTo>
                <a:lnTo>
                  <a:pt x="372011" y="43598"/>
                </a:lnTo>
                <a:lnTo>
                  <a:pt x="2747681" y="1408051"/>
                </a:lnTo>
                <a:lnTo>
                  <a:pt x="2747681" y="1458290"/>
                </a:lnTo>
                <a:close/>
              </a:path>
              <a:path w="2748280" h="4374515">
                <a:moveTo>
                  <a:pt x="372312" y="4330725"/>
                </a:moveTo>
                <a:lnTo>
                  <a:pt x="243549" y="4330725"/>
                </a:lnTo>
                <a:lnTo>
                  <a:pt x="256276" y="4329623"/>
                </a:lnTo>
                <a:lnTo>
                  <a:pt x="269043" y="4327625"/>
                </a:lnTo>
                <a:lnTo>
                  <a:pt x="305737" y="4316690"/>
                </a:lnTo>
                <a:lnTo>
                  <a:pt x="2747681" y="2916124"/>
                </a:lnTo>
                <a:lnTo>
                  <a:pt x="2747681" y="2966622"/>
                </a:lnTo>
                <a:lnTo>
                  <a:pt x="372312" y="433072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17356138" y="10555288"/>
            <a:ext cx="1608137" cy="754062"/>
          </a:xfrm>
          <a:custGeom>
            <a:avLst/>
            <a:gdLst>
              <a:gd name="T0" fmla="*/ 43094 w 1608455"/>
              <a:gd name="T1" fmla="*/ 734717 h 754379"/>
              <a:gd name="T2" fmla="*/ 0 w 1608455"/>
              <a:gd name="T3" fmla="*/ 734717 h 754379"/>
              <a:gd name="T4" fmla="*/ 225 w 1608455"/>
              <a:gd name="T5" fmla="*/ 213858 h 754379"/>
              <a:gd name="T6" fmla="*/ 1015 w 1608455"/>
              <a:gd name="T7" fmla="*/ 203509 h 754379"/>
              <a:gd name="T8" fmla="*/ 8177 w 1608455"/>
              <a:gd name="T9" fmla="*/ 166107 h 754379"/>
              <a:gd name="T10" fmla="*/ 21692 w 1608455"/>
              <a:gd name="T11" fmla="*/ 130806 h 754379"/>
              <a:gd name="T12" fmla="*/ 41237 w 1608455"/>
              <a:gd name="T13" fmla="*/ 98101 h 754379"/>
              <a:gd name="T14" fmla="*/ 66671 w 1608455"/>
              <a:gd name="T15" fmla="*/ 68504 h 754379"/>
              <a:gd name="T16" fmla="*/ 97834 w 1608455"/>
              <a:gd name="T17" fmla="*/ 42458 h 754379"/>
              <a:gd name="T18" fmla="*/ 133152 w 1608455"/>
              <a:gd name="T19" fmla="*/ 21664 h 754379"/>
              <a:gd name="T20" fmla="*/ 169003 w 1608455"/>
              <a:gd name="T21" fmla="*/ 8431 h 754379"/>
              <a:gd name="T22" fmla="*/ 206007 w 1608455"/>
              <a:gd name="T23" fmla="*/ 1326 h 754379"/>
              <a:gd name="T24" fmla="*/ 230961 w 1608455"/>
              <a:gd name="T25" fmla="*/ 0 h 754379"/>
              <a:gd name="T26" fmla="*/ 237830 w 1608455"/>
              <a:gd name="T27" fmla="*/ 104 h 754379"/>
              <a:gd name="T28" fmla="*/ 287353 w 1608455"/>
              <a:gd name="T29" fmla="*/ 6974 h 754379"/>
              <a:gd name="T30" fmla="*/ 323450 w 1608455"/>
              <a:gd name="T31" fmla="*/ 19223 h 754379"/>
              <a:gd name="T32" fmla="*/ 367340 w 1608455"/>
              <a:gd name="T33" fmla="*/ 42458 h 754379"/>
              <a:gd name="T34" fmla="*/ 230961 w 1608455"/>
              <a:gd name="T35" fmla="*/ 42458 h 754379"/>
              <a:gd name="T36" fmla="*/ 223108 w 1608455"/>
              <a:gd name="T37" fmla="*/ 42635 h 754379"/>
              <a:gd name="T38" fmla="*/ 177265 w 1608455"/>
              <a:gd name="T39" fmla="*/ 50908 h 754379"/>
              <a:gd name="T40" fmla="*/ 139882 w 1608455"/>
              <a:gd name="T41" fmla="*/ 66623 h 754379"/>
              <a:gd name="T42" fmla="*/ 105402 w 1608455"/>
              <a:gd name="T43" fmla="*/ 89914 h 754379"/>
              <a:gd name="T44" fmla="*/ 78982 w 1608455"/>
              <a:gd name="T45" fmla="*/ 118375 h 754379"/>
              <a:gd name="T46" fmla="*/ 59429 w 1608455"/>
              <a:gd name="T47" fmla="*/ 151370 h 754379"/>
              <a:gd name="T48" fmla="*/ 47314 w 1608455"/>
              <a:gd name="T49" fmla="*/ 187950 h 754379"/>
              <a:gd name="T50" fmla="*/ 43088 w 1608455"/>
              <a:gd name="T51" fmla="*/ 227161 h 754379"/>
              <a:gd name="T52" fmla="*/ 43094 w 1608455"/>
              <a:gd name="T53" fmla="*/ 734717 h 754379"/>
              <a:gd name="T54" fmla="*/ 1589127 w 1608455"/>
              <a:gd name="T55" fmla="*/ 734717 h 754379"/>
              <a:gd name="T56" fmla="*/ 1502338 w 1608455"/>
              <a:gd name="T57" fmla="*/ 734717 h 754379"/>
              <a:gd name="T58" fmla="*/ 316376 w 1608455"/>
              <a:gd name="T59" fmla="*/ 62950 h 754379"/>
              <a:gd name="T60" fmla="*/ 304811 w 1608455"/>
              <a:gd name="T61" fmla="*/ 57593 h 754379"/>
              <a:gd name="T62" fmla="*/ 268586 w 1608455"/>
              <a:gd name="T63" fmla="*/ 46284 h 754379"/>
              <a:gd name="T64" fmla="*/ 230961 w 1608455"/>
              <a:gd name="T65" fmla="*/ 42458 h 754379"/>
              <a:gd name="T66" fmla="*/ 367340 w 1608455"/>
              <a:gd name="T67" fmla="*/ 42458 h 754379"/>
              <a:gd name="T68" fmla="*/ 1589127 w 1608455"/>
              <a:gd name="T69" fmla="*/ 734717 h 7543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8455" h="754379">
                <a:moveTo>
                  <a:pt x="43643" y="753798"/>
                </a:moveTo>
                <a:lnTo>
                  <a:pt x="0" y="753798"/>
                </a:lnTo>
                <a:lnTo>
                  <a:pt x="225" y="219412"/>
                </a:lnTo>
                <a:lnTo>
                  <a:pt x="1015" y="208796"/>
                </a:lnTo>
                <a:lnTo>
                  <a:pt x="8299" y="170419"/>
                </a:lnTo>
                <a:lnTo>
                  <a:pt x="21936" y="134199"/>
                </a:lnTo>
                <a:lnTo>
                  <a:pt x="41725" y="100647"/>
                </a:lnTo>
                <a:lnTo>
                  <a:pt x="67464" y="70276"/>
                </a:lnTo>
                <a:lnTo>
                  <a:pt x="99013" y="43556"/>
                </a:lnTo>
                <a:lnTo>
                  <a:pt x="134765" y="22213"/>
                </a:lnTo>
                <a:lnTo>
                  <a:pt x="171064" y="8675"/>
                </a:lnTo>
                <a:lnTo>
                  <a:pt x="208508" y="1387"/>
                </a:lnTo>
                <a:lnTo>
                  <a:pt x="233767" y="0"/>
                </a:lnTo>
                <a:lnTo>
                  <a:pt x="240707" y="104"/>
                </a:lnTo>
                <a:lnTo>
                  <a:pt x="290830" y="7157"/>
                </a:lnTo>
                <a:lnTo>
                  <a:pt x="327372" y="19711"/>
                </a:lnTo>
                <a:lnTo>
                  <a:pt x="371794" y="43556"/>
                </a:lnTo>
                <a:lnTo>
                  <a:pt x="233767" y="43556"/>
                </a:lnTo>
                <a:lnTo>
                  <a:pt x="225809" y="43733"/>
                </a:lnTo>
                <a:lnTo>
                  <a:pt x="179400" y="52238"/>
                </a:lnTo>
                <a:lnTo>
                  <a:pt x="141590" y="68350"/>
                </a:lnTo>
                <a:lnTo>
                  <a:pt x="106683" y="92249"/>
                </a:lnTo>
                <a:lnTo>
                  <a:pt x="79958" y="121450"/>
                </a:lnTo>
                <a:lnTo>
                  <a:pt x="60161" y="155302"/>
                </a:lnTo>
                <a:lnTo>
                  <a:pt x="47863" y="192831"/>
                </a:lnTo>
                <a:lnTo>
                  <a:pt x="43637" y="233063"/>
                </a:lnTo>
                <a:lnTo>
                  <a:pt x="43643" y="753798"/>
                </a:lnTo>
              </a:path>
              <a:path w="1608455" h="754379">
                <a:moveTo>
                  <a:pt x="1608409" y="753798"/>
                </a:moveTo>
                <a:lnTo>
                  <a:pt x="1520566" y="753798"/>
                </a:lnTo>
                <a:lnTo>
                  <a:pt x="320219" y="64593"/>
                </a:lnTo>
                <a:lnTo>
                  <a:pt x="308513" y="59089"/>
                </a:lnTo>
                <a:lnTo>
                  <a:pt x="271842" y="47498"/>
                </a:lnTo>
                <a:lnTo>
                  <a:pt x="233767" y="43556"/>
                </a:lnTo>
                <a:lnTo>
                  <a:pt x="371794" y="43556"/>
                </a:lnTo>
                <a:lnTo>
                  <a:pt x="1608409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3252450" y="5438775"/>
            <a:ext cx="3871913" cy="4375150"/>
          </a:xfrm>
          <a:custGeom>
            <a:avLst/>
            <a:gdLst>
              <a:gd name="T0" fmla="*/ 3634059 w 3870959"/>
              <a:gd name="T1" fmla="*/ 4406267 h 4374515"/>
              <a:gd name="T2" fmla="*/ 110756 w 3870959"/>
              <a:gd name="T3" fmla="*/ 2405243 h 4374515"/>
              <a:gd name="T4" fmla="*/ 51147 w 3870959"/>
              <a:gd name="T5" fmla="*/ 2352509 h 4374515"/>
              <a:gd name="T6" fmla="*/ 13235 w 3870959"/>
              <a:gd name="T7" fmla="*/ 2283398 h 4374515"/>
              <a:gd name="T8" fmla="*/ 0 w 3870959"/>
              <a:gd name="T9" fmla="*/ 2201838 h 4374515"/>
              <a:gd name="T10" fmla="*/ 7333 w 3870959"/>
              <a:gd name="T11" fmla="*/ 2147994 h 4374515"/>
              <a:gd name="T12" fmla="*/ 39837 w 3870959"/>
              <a:gd name="T13" fmla="*/ 2075996 h 4374515"/>
              <a:gd name="T14" fmla="*/ 95592 w 3870959"/>
              <a:gd name="T15" fmla="*/ 2018446 h 4374515"/>
              <a:gd name="T16" fmla="*/ 3615746 w 3870959"/>
              <a:gd name="T17" fmla="*/ 12615 h 4374515"/>
              <a:gd name="T18" fmla="*/ 3691846 w 3870959"/>
              <a:gd name="T19" fmla="*/ 0 h 4374515"/>
              <a:gd name="T20" fmla="*/ 3752557 w 3870959"/>
              <a:gd name="T21" fmla="*/ 8092 h 4374515"/>
              <a:gd name="T22" fmla="*/ 3826580 w 3870959"/>
              <a:gd name="T23" fmla="*/ 41678 h 4374515"/>
              <a:gd name="T24" fmla="*/ 3691846 w 3870959"/>
              <a:gd name="T25" fmla="*/ 43945 h 4374515"/>
              <a:gd name="T26" fmla="*/ 3643828 w 3870959"/>
              <a:gd name="T27" fmla="*/ 50145 h 4374515"/>
              <a:gd name="T28" fmla="*/ 132149 w 3870959"/>
              <a:gd name="T29" fmla="*/ 2046818 h 4374515"/>
              <a:gd name="T30" fmla="*/ 70798 w 3870959"/>
              <a:gd name="T31" fmla="*/ 2111515 h 4374515"/>
              <a:gd name="T32" fmla="*/ 46435 w 3870959"/>
              <a:gd name="T33" fmla="*/ 2189274 h 4374515"/>
              <a:gd name="T34" fmla="*/ 46210 w 3870959"/>
              <a:gd name="T35" fmla="*/ 2232877 h 4374515"/>
              <a:gd name="T36" fmla="*/ 73216 w 3870959"/>
              <a:gd name="T37" fmla="*/ 2307455 h 4374515"/>
              <a:gd name="T38" fmla="*/ 129168 w 3870959"/>
              <a:gd name="T39" fmla="*/ 2364685 h 4374515"/>
              <a:gd name="T40" fmla="*/ 3645559 w 3870959"/>
              <a:gd name="T41" fmla="*/ 4363424 h 4374515"/>
              <a:gd name="T42" fmla="*/ 3699938 w 3870959"/>
              <a:gd name="T43" fmla="*/ 4369314 h 4374515"/>
              <a:gd name="T44" fmla="*/ 3821977 w 3870959"/>
              <a:gd name="T45" fmla="*/ 4374767 h 4374515"/>
              <a:gd name="T46" fmla="*/ 3738770 w 3870959"/>
              <a:gd name="T47" fmla="*/ 4408414 h 4374515"/>
              <a:gd name="T48" fmla="*/ 3685011 w 3870959"/>
              <a:gd name="T49" fmla="*/ 4413360 h 4374515"/>
              <a:gd name="T50" fmla="*/ 3699938 w 3870959"/>
              <a:gd name="T51" fmla="*/ 4369314 h 4374515"/>
              <a:gd name="T52" fmla="*/ 3723175 w 3870959"/>
              <a:gd name="T53" fmla="*/ 4366727 h 4374515"/>
              <a:gd name="T54" fmla="*/ 3810365 w 3870959"/>
              <a:gd name="T55" fmla="*/ 4328986 h 4374515"/>
              <a:gd name="T56" fmla="*/ 3862204 w 3870959"/>
              <a:gd name="T57" fmla="*/ 4268608 h 4374515"/>
              <a:gd name="T58" fmla="*/ 3884371 w 3870959"/>
              <a:gd name="T59" fmla="*/ 4192075 h 4374515"/>
              <a:gd name="T60" fmla="*/ 3883751 w 3870959"/>
              <a:gd name="T61" fmla="*/ 214438 h 4374515"/>
              <a:gd name="T62" fmla="*/ 3859574 w 3870959"/>
              <a:gd name="T63" fmla="*/ 141349 h 4374515"/>
              <a:gd name="T64" fmla="*/ 3804592 w 3870959"/>
              <a:gd name="T65" fmla="*/ 81375 h 4374515"/>
              <a:gd name="T66" fmla="*/ 3730398 w 3870959"/>
              <a:gd name="T67" fmla="*/ 47940 h 4374515"/>
              <a:gd name="T68" fmla="*/ 3829765 w 3870959"/>
              <a:gd name="T69" fmla="*/ 43945 h 4374515"/>
              <a:gd name="T70" fmla="*/ 3892195 w 3870959"/>
              <a:gd name="T71" fmla="*/ 108266 h 4374515"/>
              <a:gd name="T72" fmla="*/ 3923208 w 3870959"/>
              <a:gd name="T73" fmla="*/ 181126 h 4374515"/>
              <a:gd name="T74" fmla="*/ 3929316 w 3870959"/>
              <a:gd name="T75" fmla="*/ 4183829 h 4374515"/>
              <a:gd name="T76" fmla="*/ 3921963 w 3870959"/>
              <a:gd name="T77" fmla="*/ 4237340 h 4374515"/>
              <a:gd name="T78" fmla="*/ 3889366 w 3870959"/>
              <a:gd name="T79" fmla="*/ 4309338 h 4374515"/>
              <a:gd name="T80" fmla="*/ 3833384 w 3870959"/>
              <a:gd name="T81" fmla="*/ 4366927 h 4374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70959" h="4374515">
                <a:moveTo>
                  <a:pt x="3630034" y="4374457"/>
                </a:moveTo>
                <a:lnTo>
                  <a:pt x="3579842" y="4367427"/>
                </a:lnTo>
                <a:lnTo>
                  <a:pt x="3543319" y="4354863"/>
                </a:lnTo>
                <a:lnTo>
                  <a:pt x="109109" y="2384041"/>
                </a:lnTo>
                <a:lnTo>
                  <a:pt x="77252" y="2360179"/>
                </a:lnTo>
                <a:lnTo>
                  <a:pt x="50383" y="2331772"/>
                </a:lnTo>
                <a:lnTo>
                  <a:pt x="28863" y="2299307"/>
                </a:lnTo>
                <a:lnTo>
                  <a:pt x="13052" y="2263270"/>
                </a:lnTo>
                <a:lnTo>
                  <a:pt x="3311" y="2224149"/>
                </a:lnTo>
                <a:lnTo>
                  <a:pt x="0" y="2182430"/>
                </a:lnTo>
                <a:lnTo>
                  <a:pt x="661" y="2168823"/>
                </a:lnTo>
                <a:lnTo>
                  <a:pt x="7211" y="2129060"/>
                </a:lnTo>
                <a:lnTo>
                  <a:pt x="20144" y="2091972"/>
                </a:lnTo>
                <a:lnTo>
                  <a:pt x="39227" y="2057696"/>
                </a:lnTo>
                <a:lnTo>
                  <a:pt x="64032" y="2027042"/>
                </a:lnTo>
                <a:lnTo>
                  <a:pt x="94180" y="2000652"/>
                </a:lnTo>
                <a:lnTo>
                  <a:pt x="3526038" y="28116"/>
                </a:lnTo>
                <a:lnTo>
                  <a:pt x="3561802" y="12493"/>
                </a:lnTo>
                <a:lnTo>
                  <a:pt x="3598941" y="3122"/>
                </a:lnTo>
                <a:lnTo>
                  <a:pt x="3636767" y="0"/>
                </a:lnTo>
                <a:lnTo>
                  <a:pt x="3647836" y="267"/>
                </a:lnTo>
                <a:lnTo>
                  <a:pt x="3696573" y="8031"/>
                </a:lnTo>
                <a:lnTo>
                  <a:pt x="3733316" y="21312"/>
                </a:lnTo>
                <a:lnTo>
                  <a:pt x="3769489" y="41312"/>
                </a:lnTo>
                <a:lnTo>
                  <a:pt x="3772627" y="43579"/>
                </a:lnTo>
                <a:lnTo>
                  <a:pt x="3636767" y="43579"/>
                </a:lnTo>
                <a:lnTo>
                  <a:pt x="3627190" y="43830"/>
                </a:lnTo>
                <a:lnTo>
                  <a:pt x="3589465" y="49718"/>
                </a:lnTo>
                <a:lnTo>
                  <a:pt x="3553238" y="63168"/>
                </a:lnTo>
                <a:lnTo>
                  <a:pt x="130189" y="2028773"/>
                </a:lnTo>
                <a:lnTo>
                  <a:pt x="100384" y="2052630"/>
                </a:lnTo>
                <a:lnTo>
                  <a:pt x="69761" y="2092904"/>
                </a:lnTo>
                <a:lnTo>
                  <a:pt x="54231" y="2129229"/>
                </a:lnTo>
                <a:lnTo>
                  <a:pt x="45764" y="2169976"/>
                </a:lnTo>
                <a:lnTo>
                  <a:pt x="44206" y="2199746"/>
                </a:lnTo>
                <a:lnTo>
                  <a:pt x="45539" y="2213194"/>
                </a:lnTo>
                <a:lnTo>
                  <a:pt x="54975" y="2251819"/>
                </a:lnTo>
                <a:lnTo>
                  <a:pt x="72118" y="2287115"/>
                </a:lnTo>
                <a:lnTo>
                  <a:pt x="96395" y="2318112"/>
                </a:lnTo>
                <a:lnTo>
                  <a:pt x="127235" y="2343840"/>
                </a:lnTo>
                <a:lnTo>
                  <a:pt x="3545569" y="4307436"/>
                </a:lnTo>
                <a:lnTo>
                  <a:pt x="3591171" y="4324961"/>
                </a:lnTo>
                <a:lnTo>
                  <a:pt x="3630437" y="4330476"/>
                </a:lnTo>
                <a:lnTo>
                  <a:pt x="3644739" y="4330799"/>
                </a:lnTo>
                <a:lnTo>
                  <a:pt x="3772770" y="4330799"/>
                </a:lnTo>
                <a:lnTo>
                  <a:pt x="3764956" y="4336203"/>
                </a:lnTo>
                <a:lnTo>
                  <a:pt x="3730803" y="4354628"/>
                </a:lnTo>
                <a:lnTo>
                  <a:pt x="3682990" y="4369554"/>
                </a:lnTo>
                <a:lnTo>
                  <a:pt x="3643823" y="4374172"/>
                </a:lnTo>
                <a:lnTo>
                  <a:pt x="3630034" y="4374457"/>
                </a:lnTo>
                <a:close/>
              </a:path>
              <a:path w="3870959" h="4374515">
                <a:moveTo>
                  <a:pt x="3772770" y="4330799"/>
                </a:moveTo>
                <a:lnTo>
                  <a:pt x="3644739" y="4330799"/>
                </a:lnTo>
                <a:lnTo>
                  <a:pt x="3656124" y="4329912"/>
                </a:lnTo>
                <a:lnTo>
                  <a:pt x="3667629" y="4328235"/>
                </a:lnTo>
                <a:lnTo>
                  <a:pt x="3716028" y="4312595"/>
                </a:lnTo>
                <a:lnTo>
                  <a:pt x="3753517" y="4290828"/>
                </a:lnTo>
                <a:lnTo>
                  <a:pt x="3782418" y="4263392"/>
                </a:lnTo>
                <a:lnTo>
                  <a:pt x="3804583" y="4230981"/>
                </a:lnTo>
                <a:lnTo>
                  <a:pt x="3819441" y="4194568"/>
                </a:lnTo>
                <a:lnTo>
                  <a:pt x="3826420" y="4155123"/>
                </a:lnTo>
                <a:lnTo>
                  <a:pt x="3826751" y="225509"/>
                </a:lnTo>
                <a:lnTo>
                  <a:pt x="3825807" y="212547"/>
                </a:lnTo>
                <a:lnTo>
                  <a:pt x="3817760" y="175044"/>
                </a:lnTo>
                <a:lnTo>
                  <a:pt x="3801993" y="140124"/>
                </a:lnTo>
                <a:lnTo>
                  <a:pt x="3778639" y="108439"/>
                </a:lnTo>
                <a:lnTo>
                  <a:pt x="3747831" y="80643"/>
                </a:lnTo>
                <a:lnTo>
                  <a:pt x="3711490" y="59094"/>
                </a:lnTo>
                <a:lnTo>
                  <a:pt x="3674743" y="47513"/>
                </a:lnTo>
                <a:lnTo>
                  <a:pt x="3636767" y="43579"/>
                </a:lnTo>
                <a:lnTo>
                  <a:pt x="3772627" y="43579"/>
                </a:lnTo>
                <a:lnTo>
                  <a:pt x="3810003" y="76170"/>
                </a:lnTo>
                <a:lnTo>
                  <a:pt x="3834126" y="107290"/>
                </a:lnTo>
                <a:lnTo>
                  <a:pt x="3852474" y="141960"/>
                </a:lnTo>
                <a:lnTo>
                  <a:pt x="3864677" y="179540"/>
                </a:lnTo>
                <a:lnTo>
                  <a:pt x="3870369" y="219388"/>
                </a:lnTo>
                <a:lnTo>
                  <a:pt x="3870694" y="4146949"/>
                </a:lnTo>
                <a:lnTo>
                  <a:pt x="3870003" y="4160514"/>
                </a:lnTo>
                <a:lnTo>
                  <a:pt x="3863451" y="4199987"/>
                </a:lnTo>
                <a:lnTo>
                  <a:pt x="3850449" y="4237143"/>
                </a:lnTo>
                <a:lnTo>
                  <a:pt x="3831341" y="4271353"/>
                </a:lnTo>
                <a:lnTo>
                  <a:pt x="3806474" y="4301992"/>
                </a:lnTo>
                <a:lnTo>
                  <a:pt x="3776193" y="4328432"/>
                </a:lnTo>
                <a:lnTo>
                  <a:pt x="3772770" y="433079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5514638" y="10555288"/>
            <a:ext cx="1608137" cy="754062"/>
          </a:xfrm>
          <a:custGeom>
            <a:avLst/>
            <a:gdLst>
              <a:gd name="T0" fmla="*/ 86550 w 1608455"/>
              <a:gd name="T1" fmla="*/ 734717 h 754379"/>
              <a:gd name="T2" fmla="*/ 0 w 1608455"/>
              <a:gd name="T3" fmla="*/ 734717 h 754379"/>
              <a:gd name="T4" fmla="*/ 1248539 w 1608455"/>
              <a:gd name="T5" fmla="*/ 27384 h 754379"/>
              <a:gd name="T6" fmla="*/ 1260124 w 1608455"/>
              <a:gd name="T7" fmla="*/ 21664 h 754379"/>
              <a:gd name="T8" fmla="*/ 1295989 w 1608455"/>
              <a:gd name="T9" fmla="*/ 8431 h 754379"/>
              <a:gd name="T10" fmla="*/ 1332982 w 1608455"/>
              <a:gd name="T11" fmla="*/ 1326 h 754379"/>
              <a:gd name="T12" fmla="*/ 1357939 w 1608455"/>
              <a:gd name="T13" fmla="*/ 0 h 754379"/>
              <a:gd name="T14" fmla="*/ 1368876 w 1608455"/>
              <a:gd name="T15" fmla="*/ 267 h 754379"/>
              <a:gd name="T16" fmla="*/ 1417032 w 1608455"/>
              <a:gd name="T17" fmla="*/ 7848 h 754379"/>
              <a:gd name="T18" fmla="*/ 1453331 w 1608455"/>
              <a:gd name="T19" fmla="*/ 20763 h 754379"/>
              <a:gd name="T20" fmla="*/ 1489070 w 1608455"/>
              <a:gd name="T21" fmla="*/ 40275 h 754379"/>
              <a:gd name="T22" fmla="*/ 1492142 w 1608455"/>
              <a:gd name="T23" fmla="*/ 42458 h 754379"/>
              <a:gd name="T24" fmla="*/ 1357939 w 1608455"/>
              <a:gd name="T25" fmla="*/ 42458 h 754379"/>
              <a:gd name="T26" fmla="*/ 1348472 w 1608455"/>
              <a:gd name="T27" fmla="*/ 42710 h 754379"/>
              <a:gd name="T28" fmla="*/ 1311204 w 1608455"/>
              <a:gd name="T29" fmla="*/ 48443 h 754379"/>
              <a:gd name="T30" fmla="*/ 1275411 w 1608455"/>
              <a:gd name="T31" fmla="*/ 61577 h 754379"/>
              <a:gd name="T32" fmla="*/ 1264015 w 1608455"/>
              <a:gd name="T33" fmla="*/ 67515 h 754379"/>
              <a:gd name="T34" fmla="*/ 86550 w 1608455"/>
              <a:gd name="T35" fmla="*/ 734717 h 754379"/>
              <a:gd name="T36" fmla="*/ 1589116 w 1608455"/>
              <a:gd name="T37" fmla="*/ 734717 h 754379"/>
              <a:gd name="T38" fmla="*/ 1545666 w 1608455"/>
              <a:gd name="T39" fmla="*/ 734717 h 754379"/>
              <a:gd name="T40" fmla="*/ 1545647 w 1608455"/>
              <a:gd name="T41" fmla="*/ 219795 h 754379"/>
              <a:gd name="T42" fmla="*/ 1544712 w 1608455"/>
              <a:gd name="T43" fmla="*/ 207165 h 754379"/>
              <a:gd name="T44" fmla="*/ 1536763 w 1608455"/>
              <a:gd name="T45" fmla="*/ 170612 h 754379"/>
              <a:gd name="T46" fmla="*/ 1521185 w 1608455"/>
              <a:gd name="T47" fmla="*/ 136571 h 754379"/>
              <a:gd name="T48" fmla="*/ 1498109 w 1608455"/>
              <a:gd name="T49" fmla="*/ 105692 h 754379"/>
              <a:gd name="T50" fmla="*/ 1467669 w 1608455"/>
              <a:gd name="T51" fmla="*/ 78600 h 754379"/>
              <a:gd name="T52" fmla="*/ 1431764 w 1608455"/>
              <a:gd name="T53" fmla="*/ 57593 h 754379"/>
              <a:gd name="T54" fmla="*/ 1395460 w 1608455"/>
              <a:gd name="T55" fmla="*/ 46284 h 754379"/>
              <a:gd name="T56" fmla="*/ 1357939 w 1608455"/>
              <a:gd name="T57" fmla="*/ 42458 h 754379"/>
              <a:gd name="T58" fmla="*/ 1492142 w 1608455"/>
              <a:gd name="T59" fmla="*/ 42458 h 754379"/>
              <a:gd name="T60" fmla="*/ 1529099 w 1608455"/>
              <a:gd name="T61" fmla="*/ 74241 h 754379"/>
              <a:gd name="T62" fmla="*/ 1552933 w 1608455"/>
              <a:gd name="T63" fmla="*/ 104575 h 754379"/>
              <a:gd name="T64" fmla="*/ 1571061 w 1608455"/>
              <a:gd name="T65" fmla="*/ 138368 h 754379"/>
              <a:gd name="T66" fmla="*/ 1583119 w 1608455"/>
              <a:gd name="T67" fmla="*/ 174996 h 754379"/>
              <a:gd name="T68" fmla="*/ 1588742 w 1608455"/>
              <a:gd name="T69" fmla="*/ 213836 h 754379"/>
              <a:gd name="T70" fmla="*/ 1588911 w 1608455"/>
              <a:gd name="T71" fmla="*/ 219795 h 754379"/>
              <a:gd name="T72" fmla="*/ 1589116 w 1608455"/>
              <a:gd name="T73" fmla="*/ 734717 h 7543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8455" h="754379">
                <a:moveTo>
                  <a:pt x="87587" y="753798"/>
                </a:moveTo>
                <a:lnTo>
                  <a:pt x="0" y="753798"/>
                </a:lnTo>
                <a:lnTo>
                  <a:pt x="1263689" y="28116"/>
                </a:lnTo>
                <a:lnTo>
                  <a:pt x="1275415" y="22213"/>
                </a:lnTo>
                <a:lnTo>
                  <a:pt x="1311714" y="8675"/>
                </a:lnTo>
                <a:lnTo>
                  <a:pt x="1349158" y="1387"/>
                </a:lnTo>
                <a:lnTo>
                  <a:pt x="1374418" y="0"/>
                </a:lnTo>
                <a:lnTo>
                  <a:pt x="1385487" y="267"/>
                </a:lnTo>
                <a:lnTo>
                  <a:pt x="1434224" y="8031"/>
                </a:lnTo>
                <a:lnTo>
                  <a:pt x="1470967" y="21312"/>
                </a:lnTo>
                <a:lnTo>
                  <a:pt x="1507140" y="41312"/>
                </a:lnTo>
                <a:lnTo>
                  <a:pt x="1510247" y="43556"/>
                </a:lnTo>
                <a:lnTo>
                  <a:pt x="1374418" y="43556"/>
                </a:lnTo>
                <a:lnTo>
                  <a:pt x="1364836" y="43808"/>
                </a:lnTo>
                <a:lnTo>
                  <a:pt x="1327113" y="49707"/>
                </a:lnTo>
                <a:lnTo>
                  <a:pt x="1290888" y="63167"/>
                </a:lnTo>
                <a:lnTo>
                  <a:pt x="1279352" y="69274"/>
                </a:lnTo>
                <a:lnTo>
                  <a:pt x="87587" y="753798"/>
                </a:lnTo>
              </a:path>
              <a:path w="1608455" h="754379">
                <a:moveTo>
                  <a:pt x="1608398" y="753798"/>
                </a:moveTo>
                <a:lnTo>
                  <a:pt x="1564422" y="753798"/>
                </a:lnTo>
                <a:lnTo>
                  <a:pt x="1564402" y="225504"/>
                </a:lnTo>
                <a:lnTo>
                  <a:pt x="1563457" y="212543"/>
                </a:lnTo>
                <a:lnTo>
                  <a:pt x="1555409" y="175041"/>
                </a:lnTo>
                <a:lnTo>
                  <a:pt x="1539642" y="140121"/>
                </a:lnTo>
                <a:lnTo>
                  <a:pt x="1516287" y="108437"/>
                </a:lnTo>
                <a:lnTo>
                  <a:pt x="1485478" y="80641"/>
                </a:lnTo>
                <a:lnTo>
                  <a:pt x="1449136" y="59089"/>
                </a:lnTo>
                <a:lnTo>
                  <a:pt x="1412392" y="47498"/>
                </a:lnTo>
                <a:lnTo>
                  <a:pt x="1374418" y="43556"/>
                </a:lnTo>
                <a:lnTo>
                  <a:pt x="1510247" y="43556"/>
                </a:lnTo>
                <a:lnTo>
                  <a:pt x="1547654" y="76170"/>
                </a:lnTo>
                <a:lnTo>
                  <a:pt x="1571777" y="107290"/>
                </a:lnTo>
                <a:lnTo>
                  <a:pt x="1590125" y="141960"/>
                </a:lnTo>
                <a:lnTo>
                  <a:pt x="1602328" y="179540"/>
                </a:lnTo>
                <a:lnTo>
                  <a:pt x="1608020" y="219388"/>
                </a:lnTo>
                <a:lnTo>
                  <a:pt x="1608193" y="225504"/>
                </a:lnTo>
                <a:lnTo>
                  <a:pt x="1608398" y="753798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7706975" y="8672513"/>
            <a:ext cx="2397125" cy="2636837"/>
          </a:xfrm>
          <a:custGeom>
            <a:avLst/>
            <a:gdLst>
              <a:gd name="T0" fmla="*/ 1811711 w 2397125"/>
              <a:gd name="T1" fmla="*/ 2694164 h 2635884"/>
              <a:gd name="T2" fmla="*/ 1724097 w 2397125"/>
              <a:gd name="T3" fmla="*/ 2694164 h 2635884"/>
              <a:gd name="T4" fmla="*/ 109074 w 2397125"/>
              <a:gd name="T5" fmla="*/ 1745902 h 2635884"/>
              <a:gd name="T6" fmla="*/ 77185 w 2397125"/>
              <a:gd name="T7" fmla="*/ 1721517 h 2635884"/>
              <a:gd name="T8" fmla="*/ 50313 w 2397125"/>
              <a:gd name="T9" fmla="*/ 1692477 h 2635884"/>
              <a:gd name="T10" fmla="*/ 28809 w 2397125"/>
              <a:gd name="T11" fmla="*/ 1659280 h 2635884"/>
              <a:gd name="T12" fmla="*/ 13022 w 2397125"/>
              <a:gd name="T13" fmla="*/ 1622430 h 2635884"/>
              <a:gd name="T14" fmla="*/ 3302 w 2397125"/>
              <a:gd name="T15" fmla="*/ 1582436 h 2635884"/>
              <a:gd name="T16" fmla="*/ 0 w 2397125"/>
              <a:gd name="T17" fmla="*/ 1539802 h 2635884"/>
              <a:gd name="T18" fmla="*/ 652 w 2397125"/>
              <a:gd name="T19" fmla="*/ 1525877 h 2635884"/>
              <a:gd name="T20" fmla="*/ 7157 w 2397125"/>
              <a:gd name="T21" fmla="*/ 1485213 h 2635884"/>
              <a:gd name="T22" fmla="*/ 20041 w 2397125"/>
              <a:gd name="T23" fmla="*/ 1447258 h 2635884"/>
              <a:gd name="T24" fmla="*/ 39068 w 2397125"/>
              <a:gd name="T25" fmla="*/ 1412196 h 2635884"/>
              <a:gd name="T26" fmla="*/ 63827 w 2397125"/>
              <a:gd name="T27" fmla="*/ 1380840 h 2635884"/>
              <a:gd name="T28" fmla="*/ 93951 w 2397125"/>
              <a:gd name="T29" fmla="*/ 1353848 h 2635884"/>
              <a:gd name="T30" fmla="*/ 2397072 w 2397125"/>
              <a:gd name="T31" fmla="*/ 0 h 2635884"/>
              <a:gd name="T32" fmla="*/ 2397072 w 2397125"/>
              <a:gd name="T33" fmla="*/ 51524 h 2635884"/>
              <a:gd name="T34" fmla="*/ 130001 w 2397125"/>
              <a:gd name="T35" fmla="*/ 1382712 h 2635884"/>
              <a:gd name="T36" fmla="*/ 119434 w 2397125"/>
              <a:gd name="T37" fmla="*/ 1390199 h 2635884"/>
              <a:gd name="T38" fmla="*/ 83466 w 2397125"/>
              <a:gd name="T39" fmla="*/ 1426478 h 2635884"/>
              <a:gd name="T40" fmla="*/ 63613 w 2397125"/>
              <a:gd name="T41" fmla="*/ 1460013 h 2635884"/>
              <a:gd name="T42" fmla="*/ 50406 w 2397125"/>
              <a:gd name="T43" fmla="*/ 1498639 h 2635884"/>
              <a:gd name="T44" fmla="*/ 44338 w 2397125"/>
              <a:gd name="T45" fmla="*/ 1542026 h 2635884"/>
              <a:gd name="T46" fmla="*/ 43984 w 2397125"/>
              <a:gd name="T47" fmla="*/ 1557490 h 2635884"/>
              <a:gd name="T48" fmla="*/ 45324 w 2397125"/>
              <a:gd name="T49" fmla="*/ 1571228 h 2635884"/>
              <a:gd name="T50" fmla="*/ 54779 w 2397125"/>
              <a:gd name="T51" fmla="*/ 1610679 h 2635884"/>
              <a:gd name="T52" fmla="*/ 71949 w 2397125"/>
              <a:gd name="T53" fmla="*/ 1646734 h 2635884"/>
              <a:gd name="T54" fmla="*/ 96276 w 2397125"/>
              <a:gd name="T55" fmla="*/ 1678400 h 2635884"/>
              <a:gd name="T56" fmla="*/ 127200 w 2397125"/>
              <a:gd name="T57" fmla="*/ 1704685 h 2635884"/>
              <a:gd name="T58" fmla="*/ 138877 w 2397125"/>
              <a:gd name="T59" fmla="*/ 1712081 h 2635884"/>
              <a:gd name="T60" fmla="*/ 1811711 w 2397125"/>
              <a:gd name="T61" fmla="*/ 2694164 h 26358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97125" h="2635884">
                <a:moveTo>
                  <a:pt x="1811711" y="2635405"/>
                </a:moveTo>
                <a:lnTo>
                  <a:pt x="1724097" y="2635405"/>
                </a:lnTo>
                <a:lnTo>
                  <a:pt x="109074" y="1707826"/>
                </a:lnTo>
                <a:lnTo>
                  <a:pt x="77185" y="1683974"/>
                </a:lnTo>
                <a:lnTo>
                  <a:pt x="50313" y="1655565"/>
                </a:lnTo>
                <a:lnTo>
                  <a:pt x="28809" y="1623092"/>
                </a:lnTo>
                <a:lnTo>
                  <a:pt x="13022" y="1587047"/>
                </a:lnTo>
                <a:lnTo>
                  <a:pt x="3302" y="1547924"/>
                </a:lnTo>
                <a:lnTo>
                  <a:pt x="0" y="1506215"/>
                </a:lnTo>
                <a:lnTo>
                  <a:pt x="652" y="1492599"/>
                </a:lnTo>
                <a:lnTo>
                  <a:pt x="7157" y="1452822"/>
                </a:lnTo>
                <a:lnTo>
                  <a:pt x="20041" y="1415695"/>
                </a:lnTo>
                <a:lnTo>
                  <a:pt x="39068" y="1381397"/>
                </a:lnTo>
                <a:lnTo>
                  <a:pt x="63827" y="1350725"/>
                </a:lnTo>
                <a:lnTo>
                  <a:pt x="93951" y="1324322"/>
                </a:lnTo>
                <a:lnTo>
                  <a:pt x="2397072" y="0"/>
                </a:lnTo>
                <a:lnTo>
                  <a:pt x="2397072" y="50408"/>
                </a:lnTo>
                <a:lnTo>
                  <a:pt x="130001" y="1352557"/>
                </a:lnTo>
                <a:lnTo>
                  <a:pt x="119434" y="1359880"/>
                </a:lnTo>
                <a:lnTo>
                  <a:pt x="83466" y="1395367"/>
                </a:lnTo>
                <a:lnTo>
                  <a:pt x="63613" y="1428172"/>
                </a:lnTo>
                <a:lnTo>
                  <a:pt x="50406" y="1465955"/>
                </a:lnTo>
                <a:lnTo>
                  <a:pt x="44338" y="1508391"/>
                </a:lnTo>
                <a:lnTo>
                  <a:pt x="43984" y="1523525"/>
                </a:lnTo>
                <a:lnTo>
                  <a:pt x="45324" y="1536960"/>
                </a:lnTo>
                <a:lnTo>
                  <a:pt x="54779" y="1575552"/>
                </a:lnTo>
                <a:lnTo>
                  <a:pt x="71949" y="1610820"/>
                </a:lnTo>
                <a:lnTo>
                  <a:pt x="96276" y="1641795"/>
                </a:lnTo>
                <a:lnTo>
                  <a:pt x="127200" y="1667507"/>
                </a:lnTo>
                <a:lnTo>
                  <a:pt x="138877" y="1674741"/>
                </a:lnTo>
                <a:lnTo>
                  <a:pt x="1811711" y="2635405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2901613" y="7996238"/>
            <a:ext cx="3871912" cy="3313112"/>
          </a:xfrm>
          <a:custGeom>
            <a:avLst/>
            <a:gdLst>
              <a:gd name="T0" fmla="*/ 44508 w 3870959"/>
              <a:gd name="T1" fmla="*/ 3370372 h 3312159"/>
              <a:gd name="T2" fmla="*/ 0 w 3870959"/>
              <a:gd name="T3" fmla="*/ 3370372 h 3312159"/>
              <a:gd name="T4" fmla="*/ 203 w 3870959"/>
              <a:gd name="T5" fmla="*/ 237211 h 3312159"/>
              <a:gd name="T6" fmla="*/ 5376 w 3870959"/>
              <a:gd name="T7" fmla="*/ 186171 h 3312159"/>
              <a:gd name="T8" fmla="*/ 17072 w 3870959"/>
              <a:gd name="T9" fmla="*/ 148528 h 3312159"/>
              <a:gd name="T10" fmla="*/ 35299 w 3870959"/>
              <a:gd name="T11" fmla="*/ 113127 h 3312159"/>
              <a:gd name="T12" fmla="*/ 59195 w 3870959"/>
              <a:gd name="T13" fmla="*/ 81369 h 3312159"/>
              <a:gd name="T14" fmla="*/ 89276 w 3870959"/>
              <a:gd name="T15" fmla="*/ 52904 h 3312159"/>
              <a:gd name="T16" fmla="*/ 125077 w 3870959"/>
              <a:gd name="T17" fmla="*/ 28521 h 3312159"/>
              <a:gd name="T18" fmla="*/ 161454 w 3870959"/>
              <a:gd name="T19" fmla="*/ 12706 h 3312159"/>
              <a:gd name="T20" fmla="*/ 199142 w 3870959"/>
              <a:gd name="T21" fmla="*/ 3177 h 3312159"/>
              <a:gd name="T22" fmla="*/ 237472 w 3870959"/>
              <a:gd name="T23" fmla="*/ 0 h 3312159"/>
              <a:gd name="T24" fmla="*/ 244313 w 3870959"/>
              <a:gd name="T25" fmla="*/ 98 h 3312159"/>
              <a:gd name="T26" fmla="*/ 295264 w 3870959"/>
              <a:gd name="T27" fmla="*/ 7261 h 3312159"/>
              <a:gd name="T28" fmla="*/ 332338 w 3870959"/>
              <a:gd name="T29" fmla="*/ 20078 h 3312159"/>
              <a:gd name="T30" fmla="*/ 377360 w 3870959"/>
              <a:gd name="T31" fmla="*/ 44372 h 3312159"/>
              <a:gd name="T32" fmla="*/ 237472 w 3870959"/>
              <a:gd name="T33" fmla="*/ 44372 h 3312159"/>
              <a:gd name="T34" fmla="*/ 229341 w 3870959"/>
              <a:gd name="T35" fmla="*/ 44549 h 3312159"/>
              <a:gd name="T36" fmla="*/ 182110 w 3870959"/>
              <a:gd name="T37" fmla="*/ 53166 h 3312159"/>
              <a:gd name="T38" fmla="*/ 143821 w 3870959"/>
              <a:gd name="T39" fmla="*/ 69586 h 3312159"/>
              <a:gd name="T40" fmla="*/ 108465 w 3870959"/>
              <a:gd name="T41" fmla="*/ 93916 h 3312159"/>
              <a:gd name="T42" fmla="*/ 81345 w 3870959"/>
              <a:gd name="T43" fmla="*/ 123608 h 3312159"/>
              <a:gd name="T44" fmla="*/ 61243 w 3870959"/>
              <a:gd name="T45" fmla="*/ 158060 h 3312159"/>
              <a:gd name="T46" fmla="*/ 48762 w 3870959"/>
              <a:gd name="T47" fmla="*/ 196260 h 3312159"/>
              <a:gd name="T48" fmla="*/ 44474 w 3870959"/>
              <a:gd name="T49" fmla="*/ 237211 h 3312159"/>
              <a:gd name="T50" fmla="*/ 44508 w 3870959"/>
              <a:gd name="T51" fmla="*/ 3370372 h 3312159"/>
              <a:gd name="T52" fmla="*/ 2178990 w 3870959"/>
              <a:gd name="T53" fmla="*/ 3370372 h 3312159"/>
              <a:gd name="T54" fmla="*/ 2089909 w 3870959"/>
              <a:gd name="T55" fmla="*/ 3370372 h 3312159"/>
              <a:gd name="T56" fmla="*/ 3797087 w 3870959"/>
              <a:gd name="T57" fmla="*/ 2387323 h 3312159"/>
              <a:gd name="T58" fmla="*/ 3807797 w 3870959"/>
              <a:gd name="T59" fmla="*/ 2379868 h 3312159"/>
              <a:gd name="T60" fmla="*/ 3844277 w 3870959"/>
              <a:gd name="T61" fmla="*/ 2343747 h 3312159"/>
              <a:gd name="T62" fmla="*/ 3864434 w 3870959"/>
              <a:gd name="T63" fmla="*/ 2310359 h 3312159"/>
              <a:gd name="T64" fmla="*/ 3877859 w 3870959"/>
              <a:gd name="T65" fmla="*/ 2271878 h 3312159"/>
              <a:gd name="T66" fmla="*/ 3884025 w 3870959"/>
              <a:gd name="T67" fmla="*/ 2228729 h 3312159"/>
              <a:gd name="T68" fmla="*/ 3884385 w 3870959"/>
              <a:gd name="T69" fmla="*/ 2213332 h 3312159"/>
              <a:gd name="T70" fmla="*/ 3883031 w 3870959"/>
              <a:gd name="T71" fmla="*/ 2199645 h 3312159"/>
              <a:gd name="T72" fmla="*/ 3873449 w 3870959"/>
              <a:gd name="T73" fmla="*/ 2160327 h 3312159"/>
              <a:gd name="T74" fmla="*/ 3856046 w 3870959"/>
              <a:gd name="T75" fmla="*/ 2124404 h 3312159"/>
              <a:gd name="T76" fmla="*/ 3831402 w 3870959"/>
              <a:gd name="T77" fmla="*/ 2092859 h 3312159"/>
              <a:gd name="T78" fmla="*/ 3800100 w 3870959"/>
              <a:gd name="T79" fmla="*/ 2066684 h 3312159"/>
              <a:gd name="T80" fmla="*/ 325171 w 3870959"/>
              <a:gd name="T81" fmla="*/ 65769 h 3312159"/>
              <a:gd name="T82" fmla="*/ 288576 w 3870959"/>
              <a:gd name="T83" fmla="*/ 51458 h 3312159"/>
              <a:gd name="T84" fmla="*/ 250359 w 3870959"/>
              <a:gd name="T85" fmla="*/ 44813 h 3312159"/>
              <a:gd name="T86" fmla="*/ 237472 w 3870959"/>
              <a:gd name="T87" fmla="*/ 44372 h 3312159"/>
              <a:gd name="T88" fmla="*/ 377360 w 3870959"/>
              <a:gd name="T89" fmla="*/ 44372 h 3312159"/>
              <a:gd name="T90" fmla="*/ 3818526 w 3870959"/>
              <a:gd name="T91" fmla="*/ 2025758 h 3312159"/>
              <a:gd name="T92" fmla="*/ 3850930 w 3870959"/>
              <a:gd name="T93" fmla="*/ 2050040 h 3312159"/>
              <a:gd name="T94" fmla="*/ 3878220 w 3870959"/>
              <a:gd name="T95" fmla="*/ 2078954 h 3312159"/>
              <a:gd name="T96" fmla="*/ 3900046 w 3870959"/>
              <a:gd name="T97" fmla="*/ 2111997 h 3312159"/>
              <a:gd name="T98" fmla="*/ 3916059 w 3870959"/>
              <a:gd name="T99" fmla="*/ 2148675 h 3312159"/>
              <a:gd name="T100" fmla="*/ 3925915 w 3870959"/>
              <a:gd name="T101" fmla="*/ 2188486 h 3312159"/>
              <a:gd name="T102" fmla="*/ 3929263 w 3870959"/>
              <a:gd name="T103" fmla="*/ 2230937 h 3312159"/>
              <a:gd name="T104" fmla="*/ 3928596 w 3870959"/>
              <a:gd name="T105" fmla="*/ 2244784 h 3312159"/>
              <a:gd name="T106" fmla="*/ 3921973 w 3870959"/>
              <a:gd name="T107" fmla="*/ 2285272 h 3312159"/>
              <a:gd name="T108" fmla="*/ 3908889 w 3870959"/>
              <a:gd name="T109" fmla="*/ 2322997 h 3312159"/>
              <a:gd name="T110" fmla="*/ 3889547 w 3870959"/>
              <a:gd name="T111" fmla="*/ 2357883 h 3312159"/>
              <a:gd name="T112" fmla="*/ 3864370 w 3870959"/>
              <a:gd name="T113" fmla="*/ 2389078 h 3312159"/>
              <a:gd name="T114" fmla="*/ 3833722 w 3870959"/>
              <a:gd name="T115" fmla="*/ 2415936 h 3312159"/>
              <a:gd name="T116" fmla="*/ 3810429 w 3870959"/>
              <a:gd name="T117" fmla="*/ 2431098 h 3312159"/>
              <a:gd name="T118" fmla="*/ 2178990 w 3870959"/>
              <a:gd name="T119" fmla="*/ 3370372 h 3312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70959" h="3312159">
                <a:moveTo>
                  <a:pt x="43837" y="3311742"/>
                </a:moveTo>
                <a:lnTo>
                  <a:pt x="0" y="3311742"/>
                </a:lnTo>
                <a:lnTo>
                  <a:pt x="203" y="233086"/>
                </a:lnTo>
                <a:lnTo>
                  <a:pt x="5315" y="182934"/>
                </a:lnTo>
                <a:lnTo>
                  <a:pt x="16828" y="145947"/>
                </a:lnTo>
                <a:lnTo>
                  <a:pt x="34750" y="111170"/>
                </a:lnTo>
                <a:lnTo>
                  <a:pt x="58322" y="79966"/>
                </a:lnTo>
                <a:lnTo>
                  <a:pt x="87934" y="51989"/>
                </a:lnTo>
                <a:lnTo>
                  <a:pt x="123209" y="28033"/>
                </a:lnTo>
                <a:lnTo>
                  <a:pt x="159050" y="12462"/>
                </a:lnTo>
                <a:lnTo>
                  <a:pt x="196171" y="3116"/>
                </a:lnTo>
                <a:lnTo>
                  <a:pt x="233934" y="0"/>
                </a:lnTo>
                <a:lnTo>
                  <a:pt x="240671" y="98"/>
                </a:lnTo>
                <a:lnTo>
                  <a:pt x="290862" y="7139"/>
                </a:lnTo>
                <a:lnTo>
                  <a:pt x="327382" y="19712"/>
                </a:lnTo>
                <a:lnTo>
                  <a:pt x="371731" y="43579"/>
                </a:lnTo>
                <a:lnTo>
                  <a:pt x="233934" y="43579"/>
                </a:lnTo>
                <a:lnTo>
                  <a:pt x="225925" y="43756"/>
                </a:lnTo>
                <a:lnTo>
                  <a:pt x="179396" y="52251"/>
                </a:lnTo>
                <a:lnTo>
                  <a:pt x="141686" y="68366"/>
                </a:lnTo>
                <a:lnTo>
                  <a:pt x="106849" y="92269"/>
                </a:lnTo>
                <a:lnTo>
                  <a:pt x="80125" y="121467"/>
                </a:lnTo>
                <a:lnTo>
                  <a:pt x="60328" y="155315"/>
                </a:lnTo>
                <a:lnTo>
                  <a:pt x="48030" y="192845"/>
                </a:lnTo>
                <a:lnTo>
                  <a:pt x="43803" y="233086"/>
                </a:lnTo>
                <a:lnTo>
                  <a:pt x="43837" y="3311742"/>
                </a:lnTo>
                <a:close/>
              </a:path>
              <a:path w="3870959" h="3312159">
                <a:moveTo>
                  <a:pt x="2146515" y="3311742"/>
                </a:moveTo>
                <a:lnTo>
                  <a:pt x="2058764" y="3311742"/>
                </a:lnTo>
                <a:lnTo>
                  <a:pt x="3740496" y="2345792"/>
                </a:lnTo>
                <a:lnTo>
                  <a:pt x="3751047" y="2338468"/>
                </a:lnTo>
                <a:lnTo>
                  <a:pt x="3786984" y="2302976"/>
                </a:lnTo>
                <a:lnTo>
                  <a:pt x="3806840" y="2270168"/>
                </a:lnTo>
                <a:lnTo>
                  <a:pt x="3820065" y="2232358"/>
                </a:lnTo>
                <a:lnTo>
                  <a:pt x="3826138" y="2189959"/>
                </a:lnTo>
                <a:lnTo>
                  <a:pt x="3826493" y="2174830"/>
                </a:lnTo>
                <a:lnTo>
                  <a:pt x="3825158" y="2161380"/>
                </a:lnTo>
                <a:lnTo>
                  <a:pt x="3815720" y="2122747"/>
                </a:lnTo>
                <a:lnTo>
                  <a:pt x="3798577" y="2087448"/>
                </a:lnTo>
                <a:lnTo>
                  <a:pt x="3774301" y="2056452"/>
                </a:lnTo>
                <a:lnTo>
                  <a:pt x="3743464" y="2030733"/>
                </a:lnTo>
                <a:lnTo>
                  <a:pt x="320324" y="64610"/>
                </a:lnTo>
                <a:lnTo>
                  <a:pt x="284275" y="50543"/>
                </a:lnTo>
                <a:lnTo>
                  <a:pt x="246630" y="44020"/>
                </a:lnTo>
                <a:lnTo>
                  <a:pt x="233934" y="43579"/>
                </a:lnTo>
                <a:lnTo>
                  <a:pt x="371731" y="43579"/>
                </a:lnTo>
                <a:lnTo>
                  <a:pt x="3761616" y="1990515"/>
                </a:lnTo>
                <a:lnTo>
                  <a:pt x="3793537" y="2014379"/>
                </a:lnTo>
                <a:lnTo>
                  <a:pt x="3820419" y="2042790"/>
                </a:lnTo>
                <a:lnTo>
                  <a:pt x="3841920" y="2075258"/>
                </a:lnTo>
                <a:lnTo>
                  <a:pt x="3857696" y="2111296"/>
                </a:lnTo>
                <a:lnTo>
                  <a:pt x="3867405" y="2150415"/>
                </a:lnTo>
                <a:lnTo>
                  <a:pt x="3870702" y="2192128"/>
                </a:lnTo>
                <a:lnTo>
                  <a:pt x="3870046" y="2205734"/>
                </a:lnTo>
                <a:lnTo>
                  <a:pt x="3863521" y="2245518"/>
                </a:lnTo>
                <a:lnTo>
                  <a:pt x="3850633" y="2282586"/>
                </a:lnTo>
                <a:lnTo>
                  <a:pt x="3831579" y="2316865"/>
                </a:lnTo>
                <a:lnTo>
                  <a:pt x="3806776" y="2347519"/>
                </a:lnTo>
                <a:lnTo>
                  <a:pt x="3776584" y="2373907"/>
                </a:lnTo>
                <a:lnTo>
                  <a:pt x="3753640" y="2388810"/>
                </a:lnTo>
                <a:lnTo>
                  <a:pt x="2146515" y="331174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2901613" y="2881313"/>
            <a:ext cx="3871912" cy="4373562"/>
          </a:xfrm>
          <a:custGeom>
            <a:avLst/>
            <a:gdLst>
              <a:gd name="T0" fmla="*/ 176677 w 3870959"/>
              <a:gd name="T1" fmla="*/ 4308870 h 4374515"/>
              <a:gd name="T2" fmla="*/ 102659 w 3870959"/>
              <a:gd name="T3" fmla="*/ 4276022 h 4374515"/>
              <a:gd name="T4" fmla="*/ 44594 w 3870959"/>
              <a:gd name="T5" fmla="*/ 4221565 h 4374515"/>
              <a:gd name="T6" fmla="*/ 9445 w 3870959"/>
              <a:gd name="T7" fmla="*/ 4152247 h 4374515"/>
              <a:gd name="T8" fmla="*/ 0 w 3870959"/>
              <a:gd name="T9" fmla="*/ 2357272 h 4374515"/>
              <a:gd name="T10" fmla="*/ 5317 w 3870959"/>
              <a:gd name="T11" fmla="*/ 180502 h 4374515"/>
              <a:gd name="T12" fmla="*/ 35241 w 3870959"/>
              <a:gd name="T13" fmla="*/ 109695 h 4374515"/>
              <a:gd name="T14" fmla="*/ 89214 w 3870959"/>
              <a:gd name="T15" fmla="*/ 51305 h 4374515"/>
              <a:gd name="T16" fmla="*/ 161387 w 3870959"/>
              <a:gd name="T17" fmla="*/ 12264 h 4374515"/>
              <a:gd name="T18" fmla="*/ 237410 w 3870959"/>
              <a:gd name="T19" fmla="*/ 0 h 4374515"/>
              <a:gd name="T20" fmla="*/ 295198 w 3870959"/>
              <a:gd name="T21" fmla="*/ 7006 h 4374515"/>
              <a:gd name="T22" fmla="*/ 377339 w 3870959"/>
              <a:gd name="T23" fmla="*/ 43030 h 4374515"/>
              <a:gd name="T24" fmla="*/ 229280 w 3870959"/>
              <a:gd name="T25" fmla="*/ 43192 h 4374515"/>
              <a:gd name="T26" fmla="*/ 143760 w 3870959"/>
              <a:gd name="T27" fmla="*/ 67448 h 4374515"/>
              <a:gd name="T28" fmla="*/ 81283 w 3870959"/>
              <a:gd name="T29" fmla="*/ 119871 h 4374515"/>
              <a:gd name="T30" fmla="*/ 48701 w 3870959"/>
              <a:gd name="T31" fmla="*/ 190286 h 4374515"/>
              <a:gd name="T32" fmla="*/ 44457 w 3870959"/>
              <a:gd name="T33" fmla="*/ 4090869 h 4374515"/>
              <a:gd name="T34" fmla="*/ 62328 w 3870959"/>
              <a:gd name="T35" fmla="*/ 4165448 h 4374515"/>
              <a:gd name="T36" fmla="*/ 110974 w 3870959"/>
              <a:gd name="T37" fmla="*/ 4227130 h 4374515"/>
              <a:gd name="T38" fmla="*/ 191933 w 3870959"/>
              <a:gd name="T39" fmla="*/ 4268041 h 4374515"/>
              <a:gd name="T40" fmla="*/ 247136 w 3870959"/>
              <a:gd name="T41" fmla="*/ 4273571 h 4374515"/>
              <a:gd name="T42" fmla="*/ 351943 w 3870959"/>
              <a:gd name="T43" fmla="*/ 4287928 h 4374515"/>
              <a:gd name="T44" fmla="*/ 268634 w 3870959"/>
              <a:gd name="T45" fmla="*/ 4314108 h 4374515"/>
              <a:gd name="T46" fmla="*/ 226152 w 3870959"/>
              <a:gd name="T47" fmla="*/ 4316535 h 4374515"/>
              <a:gd name="T48" fmla="*/ 247136 w 3870959"/>
              <a:gd name="T49" fmla="*/ 4273571 h 4374515"/>
              <a:gd name="T50" fmla="*/ 272926 w 3870959"/>
              <a:gd name="T51" fmla="*/ 4270507 h 4374515"/>
              <a:gd name="T52" fmla="*/ 3797040 w 3870959"/>
              <a:gd name="T53" fmla="*/ 2314817 h 4374515"/>
              <a:gd name="T54" fmla="*/ 3858382 w 3870959"/>
              <a:gd name="T55" fmla="*/ 2251545 h 4374515"/>
              <a:gd name="T56" fmla="*/ 3882742 w 3870959"/>
              <a:gd name="T57" fmla="*/ 2175484 h 4374515"/>
              <a:gd name="T58" fmla="*/ 3882967 w 3870959"/>
              <a:gd name="T59" fmla="*/ 2132829 h 4374515"/>
              <a:gd name="T60" fmla="*/ 3855984 w 3870959"/>
              <a:gd name="T61" fmla="*/ 2059883 h 4374515"/>
              <a:gd name="T62" fmla="*/ 3800038 w 3870959"/>
              <a:gd name="T63" fmla="*/ 2003903 h 4374515"/>
              <a:gd name="T64" fmla="*/ 288514 w 3870959"/>
              <a:gd name="T65" fmla="*/ 49872 h 4374515"/>
              <a:gd name="T66" fmla="*/ 237410 w 3870959"/>
              <a:gd name="T67" fmla="*/ 43030 h 4374515"/>
              <a:gd name="T68" fmla="*/ 3818464 w 3870959"/>
              <a:gd name="T69" fmla="*/ 1964235 h 4374515"/>
              <a:gd name="T70" fmla="*/ 3878157 w 3870959"/>
              <a:gd name="T71" fmla="*/ 2015819 h 4374515"/>
              <a:gd name="T72" fmla="*/ 3915998 w 3870959"/>
              <a:gd name="T73" fmla="*/ 2083422 h 4374515"/>
              <a:gd name="T74" fmla="*/ 3929200 w 3870959"/>
              <a:gd name="T75" fmla="*/ 2163186 h 4374515"/>
              <a:gd name="T76" fmla="*/ 3921909 w 3870959"/>
              <a:gd name="T77" fmla="*/ 2215866 h 4374515"/>
              <a:gd name="T78" fmla="*/ 3889481 w 3870959"/>
              <a:gd name="T79" fmla="*/ 2286281 h 4374515"/>
              <a:gd name="T80" fmla="*/ 3833656 w 3870959"/>
              <a:gd name="T81" fmla="*/ 2342567 h 4374515"/>
              <a:gd name="T82" fmla="*/ 377665 w 3870959"/>
              <a:gd name="T83" fmla="*/ 4273571 h 43745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70959" h="4374515">
                <a:moveTo>
                  <a:pt x="222785" y="4374287"/>
                </a:moveTo>
                <a:lnTo>
                  <a:pt x="174054" y="4366520"/>
                </a:lnTo>
                <a:lnTo>
                  <a:pt x="137310" y="4353236"/>
                </a:lnTo>
                <a:lnTo>
                  <a:pt x="101134" y="4333232"/>
                </a:lnTo>
                <a:lnTo>
                  <a:pt x="69886" y="4307843"/>
                </a:lnTo>
                <a:lnTo>
                  <a:pt x="43923" y="4278047"/>
                </a:lnTo>
                <a:lnTo>
                  <a:pt x="23613" y="4244485"/>
                </a:lnTo>
                <a:lnTo>
                  <a:pt x="9323" y="4207801"/>
                </a:lnTo>
                <a:lnTo>
                  <a:pt x="1421" y="4168637"/>
                </a:lnTo>
                <a:lnTo>
                  <a:pt x="0" y="2388810"/>
                </a:lnTo>
                <a:lnTo>
                  <a:pt x="142" y="233086"/>
                </a:lnTo>
                <a:lnTo>
                  <a:pt x="5256" y="182922"/>
                </a:lnTo>
                <a:lnTo>
                  <a:pt x="16770" y="145938"/>
                </a:lnTo>
                <a:lnTo>
                  <a:pt x="34692" y="111159"/>
                </a:lnTo>
                <a:lnTo>
                  <a:pt x="58263" y="79956"/>
                </a:lnTo>
                <a:lnTo>
                  <a:pt x="87872" y="51976"/>
                </a:lnTo>
                <a:lnTo>
                  <a:pt x="123143" y="28013"/>
                </a:lnTo>
                <a:lnTo>
                  <a:pt x="158985" y="12447"/>
                </a:lnTo>
                <a:lnTo>
                  <a:pt x="196108" y="3111"/>
                </a:lnTo>
                <a:lnTo>
                  <a:pt x="233872" y="0"/>
                </a:lnTo>
                <a:lnTo>
                  <a:pt x="240604" y="98"/>
                </a:lnTo>
                <a:lnTo>
                  <a:pt x="290797" y="7128"/>
                </a:lnTo>
                <a:lnTo>
                  <a:pt x="327320" y="19692"/>
                </a:lnTo>
                <a:lnTo>
                  <a:pt x="371710" y="43579"/>
                </a:lnTo>
                <a:lnTo>
                  <a:pt x="233872" y="43579"/>
                </a:lnTo>
                <a:lnTo>
                  <a:pt x="225864" y="43756"/>
                </a:lnTo>
                <a:lnTo>
                  <a:pt x="179335" y="52250"/>
                </a:lnTo>
                <a:lnTo>
                  <a:pt x="141625" y="68363"/>
                </a:lnTo>
                <a:lnTo>
                  <a:pt x="106788" y="92261"/>
                </a:lnTo>
                <a:lnTo>
                  <a:pt x="80063" y="121457"/>
                </a:lnTo>
                <a:lnTo>
                  <a:pt x="60266" y="155309"/>
                </a:lnTo>
                <a:lnTo>
                  <a:pt x="47969" y="192843"/>
                </a:lnTo>
                <a:lnTo>
                  <a:pt x="43742" y="233086"/>
                </a:lnTo>
                <a:lnTo>
                  <a:pt x="43786" y="4145602"/>
                </a:lnTo>
                <a:lnTo>
                  <a:pt x="48664" y="4184638"/>
                </a:lnTo>
                <a:lnTo>
                  <a:pt x="61413" y="4221178"/>
                </a:lnTo>
                <a:lnTo>
                  <a:pt x="81734" y="4254451"/>
                </a:lnTo>
                <a:lnTo>
                  <a:pt x="109327" y="4283687"/>
                </a:lnTo>
                <a:lnTo>
                  <a:pt x="143893" y="4308115"/>
                </a:lnTo>
                <a:lnTo>
                  <a:pt x="189066" y="4325143"/>
                </a:lnTo>
                <a:lnTo>
                  <a:pt x="228782" y="4330458"/>
                </a:lnTo>
                <a:lnTo>
                  <a:pt x="243454" y="4330747"/>
                </a:lnTo>
                <a:lnTo>
                  <a:pt x="372033" y="4330747"/>
                </a:lnTo>
                <a:lnTo>
                  <a:pt x="346698" y="4345297"/>
                </a:lnTo>
                <a:lnTo>
                  <a:pt x="301995" y="4364005"/>
                </a:lnTo>
                <a:lnTo>
                  <a:pt x="264630" y="4371827"/>
                </a:lnTo>
                <a:lnTo>
                  <a:pt x="237298" y="4374065"/>
                </a:lnTo>
                <a:lnTo>
                  <a:pt x="222785" y="4374287"/>
                </a:lnTo>
                <a:close/>
              </a:path>
              <a:path w="3870959" h="4374515">
                <a:moveTo>
                  <a:pt x="372033" y="4330747"/>
                </a:moveTo>
                <a:lnTo>
                  <a:pt x="243454" y="4330747"/>
                </a:lnTo>
                <a:lnTo>
                  <a:pt x="256121" y="4329645"/>
                </a:lnTo>
                <a:lnTo>
                  <a:pt x="268859" y="4327644"/>
                </a:lnTo>
                <a:lnTo>
                  <a:pt x="305567" y="4316703"/>
                </a:lnTo>
                <a:lnTo>
                  <a:pt x="3740449" y="2345786"/>
                </a:lnTo>
                <a:lnTo>
                  <a:pt x="3770254" y="2321938"/>
                </a:lnTo>
                <a:lnTo>
                  <a:pt x="3800877" y="2281670"/>
                </a:lnTo>
                <a:lnTo>
                  <a:pt x="3816410" y="2245333"/>
                </a:lnTo>
                <a:lnTo>
                  <a:pt x="3824874" y="2204589"/>
                </a:lnTo>
                <a:lnTo>
                  <a:pt x="3826432" y="2174811"/>
                </a:lnTo>
                <a:lnTo>
                  <a:pt x="3825097" y="2161365"/>
                </a:lnTo>
                <a:lnTo>
                  <a:pt x="3815659" y="2122740"/>
                </a:lnTo>
                <a:lnTo>
                  <a:pt x="3798516" y="2087442"/>
                </a:lnTo>
                <a:lnTo>
                  <a:pt x="3774240" y="2056443"/>
                </a:lnTo>
                <a:lnTo>
                  <a:pt x="3743403" y="2030714"/>
                </a:lnTo>
                <a:lnTo>
                  <a:pt x="320263" y="64610"/>
                </a:lnTo>
                <a:lnTo>
                  <a:pt x="284214" y="50543"/>
                </a:lnTo>
                <a:lnTo>
                  <a:pt x="246568" y="44020"/>
                </a:lnTo>
                <a:lnTo>
                  <a:pt x="233872" y="43579"/>
                </a:lnTo>
                <a:lnTo>
                  <a:pt x="371710" y="43579"/>
                </a:lnTo>
                <a:lnTo>
                  <a:pt x="3761555" y="1990515"/>
                </a:lnTo>
                <a:lnTo>
                  <a:pt x="3793476" y="2014379"/>
                </a:lnTo>
                <a:lnTo>
                  <a:pt x="3820358" y="2042789"/>
                </a:lnTo>
                <a:lnTo>
                  <a:pt x="3841859" y="2075258"/>
                </a:lnTo>
                <a:lnTo>
                  <a:pt x="3857635" y="2111296"/>
                </a:lnTo>
                <a:lnTo>
                  <a:pt x="3867343" y="2150415"/>
                </a:lnTo>
                <a:lnTo>
                  <a:pt x="3870640" y="2192127"/>
                </a:lnTo>
                <a:lnTo>
                  <a:pt x="3869983" y="2205735"/>
                </a:lnTo>
                <a:lnTo>
                  <a:pt x="3863459" y="2245512"/>
                </a:lnTo>
                <a:lnTo>
                  <a:pt x="3850566" y="2282593"/>
                </a:lnTo>
                <a:lnTo>
                  <a:pt x="3831513" y="2316870"/>
                </a:lnTo>
                <a:lnTo>
                  <a:pt x="3806711" y="2347523"/>
                </a:lnTo>
                <a:lnTo>
                  <a:pt x="3776521" y="2373908"/>
                </a:lnTo>
                <a:lnTo>
                  <a:pt x="3753579" y="2388810"/>
                </a:lnTo>
                <a:lnTo>
                  <a:pt x="372033" y="433074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2488863" y="4641850"/>
            <a:ext cx="311150" cy="309563"/>
          </a:xfrm>
          <a:custGeom>
            <a:avLst/>
            <a:gdLst>
              <a:gd name="T0" fmla="*/ 155337 w 311150"/>
              <a:gd name="T1" fmla="*/ 290896 h 309879"/>
              <a:gd name="T2" fmla="*/ 105269 w 311150"/>
              <a:gd name="T3" fmla="*/ 283143 h 309879"/>
              <a:gd name="T4" fmla="*/ 70405 w 311150"/>
              <a:gd name="T5" fmla="*/ 266821 h 309879"/>
              <a:gd name="T6" fmla="*/ 33804 w 311150"/>
              <a:gd name="T7" fmla="*/ 235512 h 309879"/>
              <a:gd name="T8" fmla="*/ 9846 w 311150"/>
              <a:gd name="T9" fmla="*/ 196150 h 309879"/>
              <a:gd name="T10" fmla="*/ 0 w 311150"/>
              <a:gd name="T11" fmla="*/ 151854 h 309879"/>
              <a:gd name="T12" fmla="*/ 136 w 311150"/>
              <a:gd name="T13" fmla="*/ 137572 h 309879"/>
              <a:gd name="T14" fmla="*/ 11190 w 311150"/>
              <a:gd name="T15" fmla="*/ 92542 h 309879"/>
              <a:gd name="T16" fmla="*/ 31361 w 311150"/>
              <a:gd name="T17" fmla="*/ 58665 h 309879"/>
              <a:gd name="T18" fmla="*/ 66686 w 311150"/>
              <a:gd name="T19" fmla="*/ 25901 h 309879"/>
              <a:gd name="T20" fmla="*/ 111897 w 311150"/>
              <a:gd name="T21" fmla="*/ 5842 h 309879"/>
              <a:gd name="T22" fmla="*/ 161231 w 311150"/>
              <a:gd name="T23" fmla="*/ 0 h 309879"/>
              <a:gd name="T24" fmla="*/ 173552 w 311150"/>
              <a:gd name="T25" fmla="*/ 881 h 309879"/>
              <a:gd name="T26" fmla="*/ 211191 w 311150"/>
              <a:gd name="T27" fmla="*/ 10387 h 309879"/>
              <a:gd name="T28" fmla="*/ 246484 w 311150"/>
              <a:gd name="T29" fmla="*/ 29522 h 309879"/>
              <a:gd name="T30" fmla="*/ 274556 w 311150"/>
              <a:gd name="T31" fmla="*/ 54187 h 309879"/>
              <a:gd name="T32" fmla="*/ 299980 w 311150"/>
              <a:gd name="T33" fmla="*/ 93537 h 309879"/>
              <a:gd name="T34" fmla="*/ 310709 w 311150"/>
              <a:gd name="T35" fmla="*/ 137572 h 309879"/>
              <a:gd name="T36" fmla="*/ 310780 w 311150"/>
              <a:gd name="T37" fmla="*/ 140659 h 309879"/>
              <a:gd name="T38" fmla="*/ 155337 w 311150"/>
              <a:gd name="T39" fmla="*/ 140659 h 309879"/>
              <a:gd name="T40" fmla="*/ 153959 w 311150"/>
              <a:gd name="T41" fmla="*/ 140766 h 309879"/>
              <a:gd name="T42" fmla="*/ 150056 w 311150"/>
              <a:gd name="T43" fmla="*/ 146111 h 309879"/>
              <a:gd name="T44" fmla="*/ 151433 w 311150"/>
              <a:gd name="T45" fmla="*/ 148752 h 309879"/>
              <a:gd name="T46" fmla="*/ 152811 w 311150"/>
              <a:gd name="T47" fmla="*/ 149587 h 309879"/>
              <a:gd name="T48" fmla="*/ 154648 w 311150"/>
              <a:gd name="T49" fmla="*/ 150188 h 309879"/>
              <a:gd name="T50" fmla="*/ 156026 w 311150"/>
              <a:gd name="T51" fmla="*/ 150339 h 309879"/>
              <a:gd name="T52" fmla="*/ 310882 w 311150"/>
              <a:gd name="T53" fmla="*/ 150339 h 309879"/>
              <a:gd name="T54" fmla="*/ 310231 w 311150"/>
              <a:gd name="T55" fmla="*/ 160427 h 309879"/>
              <a:gd name="T56" fmla="*/ 296395 w 311150"/>
              <a:gd name="T57" fmla="*/ 207008 h 309879"/>
              <a:gd name="T58" fmla="*/ 274060 w 311150"/>
              <a:gd name="T59" fmla="*/ 239497 h 309879"/>
              <a:gd name="T60" fmla="*/ 244224 w 311150"/>
              <a:gd name="T61" fmla="*/ 264767 h 309879"/>
              <a:gd name="T62" fmla="*/ 208822 w 311150"/>
              <a:gd name="T63" fmla="*/ 281972 h 309879"/>
              <a:gd name="T64" fmla="*/ 169792 w 311150"/>
              <a:gd name="T65" fmla="*/ 290258 h 309879"/>
              <a:gd name="T66" fmla="*/ 156310 w 311150"/>
              <a:gd name="T67" fmla="*/ 290893 h 309879"/>
              <a:gd name="T68" fmla="*/ 155337 w 311150"/>
              <a:gd name="T69" fmla="*/ 290896 h 309879"/>
              <a:gd name="T70" fmla="*/ 310926 w 311150"/>
              <a:gd name="T71" fmla="*/ 147012 h 309879"/>
              <a:gd name="T72" fmla="*/ 160159 w 311150"/>
              <a:gd name="T73" fmla="*/ 147012 h 309879"/>
              <a:gd name="T74" fmla="*/ 161078 w 311150"/>
              <a:gd name="T75" fmla="*/ 144543 h 309879"/>
              <a:gd name="T76" fmla="*/ 159700 w 311150"/>
              <a:gd name="T77" fmla="*/ 141797 h 309879"/>
              <a:gd name="T78" fmla="*/ 156715 w 311150"/>
              <a:gd name="T79" fmla="*/ 140766 h 309879"/>
              <a:gd name="T80" fmla="*/ 155337 w 311150"/>
              <a:gd name="T81" fmla="*/ 140659 h 309879"/>
              <a:gd name="T82" fmla="*/ 310780 w 311150"/>
              <a:gd name="T83" fmla="*/ 140659 h 309879"/>
              <a:gd name="T84" fmla="*/ 310926 w 311150"/>
              <a:gd name="T85" fmla="*/ 147012 h 309879"/>
              <a:gd name="T86" fmla="*/ 310882 w 311150"/>
              <a:gd name="T87" fmla="*/ 150339 h 309879"/>
              <a:gd name="T88" fmla="*/ 156026 w 311150"/>
              <a:gd name="T89" fmla="*/ 150339 h 309879"/>
              <a:gd name="T90" fmla="*/ 157633 w 311150"/>
              <a:gd name="T91" fmla="*/ 149716 h 309879"/>
              <a:gd name="T92" fmla="*/ 159011 w 311150"/>
              <a:gd name="T93" fmla="*/ 149094 h 309879"/>
              <a:gd name="T94" fmla="*/ 159930 w 311150"/>
              <a:gd name="T95" fmla="*/ 147892 h 309879"/>
              <a:gd name="T96" fmla="*/ 160095 w 311150"/>
              <a:gd name="T97" fmla="*/ 147012 h 309879"/>
              <a:gd name="T98" fmla="*/ 150515 w 311150"/>
              <a:gd name="T99" fmla="*/ 143792 h 309879"/>
              <a:gd name="T100" fmla="*/ 160159 w 311150"/>
              <a:gd name="T101" fmla="*/ 147012 h 309879"/>
              <a:gd name="T102" fmla="*/ 310926 w 311150"/>
              <a:gd name="T103" fmla="*/ 147012 h 309879"/>
              <a:gd name="T104" fmla="*/ 310882 w 311150"/>
              <a:gd name="T105" fmla="*/ 150339 h 3098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11150" h="309879">
                <a:moveTo>
                  <a:pt x="155337" y="309575"/>
                </a:moveTo>
                <a:lnTo>
                  <a:pt x="105269" y="301324"/>
                </a:lnTo>
                <a:lnTo>
                  <a:pt x="70405" y="283955"/>
                </a:lnTo>
                <a:lnTo>
                  <a:pt x="33804" y="250635"/>
                </a:lnTo>
                <a:lnTo>
                  <a:pt x="9846" y="208745"/>
                </a:lnTo>
                <a:lnTo>
                  <a:pt x="0" y="161604"/>
                </a:lnTo>
                <a:lnTo>
                  <a:pt x="136" y="146406"/>
                </a:lnTo>
                <a:lnTo>
                  <a:pt x="11190" y="98486"/>
                </a:lnTo>
                <a:lnTo>
                  <a:pt x="31361" y="62431"/>
                </a:lnTo>
                <a:lnTo>
                  <a:pt x="66686" y="27567"/>
                </a:lnTo>
                <a:lnTo>
                  <a:pt x="111897" y="6208"/>
                </a:lnTo>
                <a:lnTo>
                  <a:pt x="161231" y="0"/>
                </a:lnTo>
                <a:lnTo>
                  <a:pt x="173552" y="942"/>
                </a:lnTo>
                <a:lnTo>
                  <a:pt x="211191" y="11058"/>
                </a:lnTo>
                <a:lnTo>
                  <a:pt x="246484" y="31418"/>
                </a:lnTo>
                <a:lnTo>
                  <a:pt x="274556" y="57667"/>
                </a:lnTo>
                <a:lnTo>
                  <a:pt x="299980" y="99543"/>
                </a:lnTo>
                <a:lnTo>
                  <a:pt x="310709" y="146406"/>
                </a:lnTo>
                <a:lnTo>
                  <a:pt x="310780" y="149692"/>
                </a:lnTo>
                <a:lnTo>
                  <a:pt x="155337" y="149692"/>
                </a:lnTo>
                <a:lnTo>
                  <a:pt x="153959" y="149806"/>
                </a:lnTo>
                <a:lnTo>
                  <a:pt x="150056" y="155493"/>
                </a:lnTo>
                <a:lnTo>
                  <a:pt x="151433" y="158303"/>
                </a:lnTo>
                <a:lnTo>
                  <a:pt x="152811" y="159193"/>
                </a:lnTo>
                <a:lnTo>
                  <a:pt x="154648" y="159833"/>
                </a:lnTo>
                <a:lnTo>
                  <a:pt x="156026" y="159993"/>
                </a:lnTo>
                <a:lnTo>
                  <a:pt x="310882" y="159993"/>
                </a:lnTo>
                <a:lnTo>
                  <a:pt x="310231" y="170729"/>
                </a:lnTo>
                <a:lnTo>
                  <a:pt x="296395" y="220301"/>
                </a:lnTo>
                <a:lnTo>
                  <a:pt x="274060" y="254875"/>
                </a:lnTo>
                <a:lnTo>
                  <a:pt x="244224" y="281769"/>
                </a:lnTo>
                <a:lnTo>
                  <a:pt x="208822" y="300078"/>
                </a:lnTo>
                <a:lnTo>
                  <a:pt x="169792" y="308897"/>
                </a:lnTo>
                <a:lnTo>
                  <a:pt x="156310" y="309572"/>
                </a:lnTo>
                <a:lnTo>
                  <a:pt x="155337" y="309575"/>
                </a:lnTo>
                <a:close/>
              </a:path>
              <a:path w="311150" h="309879">
                <a:moveTo>
                  <a:pt x="310926" y="156452"/>
                </a:moveTo>
                <a:lnTo>
                  <a:pt x="160159" y="156452"/>
                </a:lnTo>
                <a:lnTo>
                  <a:pt x="161078" y="153826"/>
                </a:lnTo>
                <a:lnTo>
                  <a:pt x="159700" y="150902"/>
                </a:lnTo>
                <a:lnTo>
                  <a:pt x="156715" y="149806"/>
                </a:lnTo>
                <a:lnTo>
                  <a:pt x="155337" y="149692"/>
                </a:lnTo>
                <a:lnTo>
                  <a:pt x="310780" y="149692"/>
                </a:lnTo>
                <a:lnTo>
                  <a:pt x="310926" y="156452"/>
                </a:lnTo>
                <a:close/>
              </a:path>
              <a:path w="311150" h="309879">
                <a:moveTo>
                  <a:pt x="310882" y="159993"/>
                </a:moveTo>
                <a:lnTo>
                  <a:pt x="156026" y="159993"/>
                </a:lnTo>
                <a:lnTo>
                  <a:pt x="157633" y="159330"/>
                </a:lnTo>
                <a:lnTo>
                  <a:pt x="159011" y="158668"/>
                </a:lnTo>
                <a:lnTo>
                  <a:pt x="159930" y="157389"/>
                </a:lnTo>
                <a:lnTo>
                  <a:pt x="160095" y="156452"/>
                </a:lnTo>
                <a:lnTo>
                  <a:pt x="150515" y="153026"/>
                </a:lnTo>
                <a:lnTo>
                  <a:pt x="160159" y="156452"/>
                </a:lnTo>
                <a:lnTo>
                  <a:pt x="310926" y="156452"/>
                </a:lnTo>
                <a:lnTo>
                  <a:pt x="310882" y="15999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6013113" y="287338"/>
            <a:ext cx="266700" cy="266700"/>
          </a:xfrm>
          <a:custGeom>
            <a:avLst/>
            <a:gdLst>
              <a:gd name="T0" fmla="*/ 115536 w 267334"/>
              <a:gd name="T1" fmla="*/ 307426 h 266065"/>
              <a:gd name="T2" fmla="*/ 71848 w 267334"/>
              <a:gd name="T3" fmla="*/ 295167 h 266065"/>
              <a:gd name="T4" fmla="*/ 42825 w 267334"/>
              <a:gd name="T5" fmla="*/ 271188 h 266065"/>
              <a:gd name="T6" fmla="*/ 15095 w 267334"/>
              <a:gd name="T7" fmla="*/ 227822 h 266065"/>
              <a:gd name="T8" fmla="*/ 1299 w 267334"/>
              <a:gd name="T9" fmla="*/ 176414 h 266065"/>
              <a:gd name="T10" fmla="*/ 0 w 267334"/>
              <a:gd name="T11" fmla="*/ 147006 h 266065"/>
              <a:gd name="T12" fmla="*/ 624 w 267334"/>
              <a:gd name="T13" fmla="*/ 135330 h 266065"/>
              <a:gd name="T14" fmla="*/ 9646 w 267334"/>
              <a:gd name="T15" fmla="*/ 92795 h 266065"/>
              <a:gd name="T16" fmla="*/ 27671 w 267334"/>
              <a:gd name="T17" fmla="*/ 55137 h 266065"/>
              <a:gd name="T18" fmla="*/ 60409 w 267334"/>
              <a:gd name="T19" fmla="*/ 19239 h 266065"/>
              <a:gd name="T20" fmla="*/ 99652 w 267334"/>
              <a:gd name="T21" fmla="*/ 1458 h 266065"/>
              <a:gd name="T22" fmla="*/ 120535 w 267334"/>
              <a:gd name="T23" fmla="*/ 0 h 266065"/>
              <a:gd name="T24" fmla="*/ 131091 w 267334"/>
              <a:gd name="T25" fmla="*/ 1238 h 266065"/>
              <a:gd name="T26" fmla="*/ 163194 w 267334"/>
              <a:gd name="T27" fmla="*/ 13765 h 266065"/>
              <a:gd name="T28" fmla="*/ 191890 w 267334"/>
              <a:gd name="T29" fmla="*/ 38323 h 266065"/>
              <a:gd name="T30" fmla="*/ 218893 w 267334"/>
              <a:gd name="T31" fmla="*/ 84530 h 266065"/>
              <a:gd name="T32" fmla="*/ 229300 w 267334"/>
              <a:gd name="T33" fmla="*/ 127420 h 266065"/>
              <a:gd name="T34" fmla="*/ 229964 w 267334"/>
              <a:gd name="T35" fmla="*/ 134169 h 266065"/>
              <a:gd name="T36" fmla="*/ 109578 w 267334"/>
              <a:gd name="T37" fmla="*/ 134169 h 266065"/>
              <a:gd name="T38" fmla="*/ 103812 w 267334"/>
              <a:gd name="T39" fmla="*/ 139110 h 266065"/>
              <a:gd name="T40" fmla="*/ 101830 w 267334"/>
              <a:gd name="T41" fmla="*/ 147006 h 266065"/>
              <a:gd name="T42" fmla="*/ 102045 w 267334"/>
              <a:gd name="T43" fmla="*/ 160970 h 266065"/>
              <a:gd name="T44" fmla="*/ 109208 w 267334"/>
              <a:gd name="T45" fmla="*/ 171052 h 266065"/>
              <a:gd name="T46" fmla="*/ 115340 w 267334"/>
              <a:gd name="T47" fmla="*/ 174056 h 266065"/>
              <a:gd name="T48" fmla="*/ 229975 w 267334"/>
              <a:gd name="T49" fmla="*/ 174056 h 266065"/>
              <a:gd name="T50" fmla="*/ 228824 w 267334"/>
              <a:gd name="T51" fmla="*/ 183938 h 266065"/>
              <a:gd name="T52" fmla="*/ 216045 w 267334"/>
              <a:gd name="T53" fmla="*/ 228025 h 266065"/>
              <a:gd name="T54" fmla="*/ 195911 w 267334"/>
              <a:gd name="T55" fmla="*/ 263771 h 266065"/>
              <a:gd name="T56" fmla="*/ 158212 w 267334"/>
              <a:gd name="T57" fmla="*/ 296027 h 266065"/>
              <a:gd name="T58" fmla="*/ 116679 w 267334"/>
              <a:gd name="T59" fmla="*/ 307419 h 266065"/>
              <a:gd name="T60" fmla="*/ 115536 w 267334"/>
              <a:gd name="T61" fmla="*/ 307426 h 266065"/>
              <a:gd name="T62" fmla="*/ 229975 w 267334"/>
              <a:gd name="T63" fmla="*/ 174056 h 266065"/>
              <a:gd name="T64" fmla="*/ 115340 w 267334"/>
              <a:gd name="T65" fmla="*/ 174056 h 266065"/>
              <a:gd name="T66" fmla="*/ 119111 w 267334"/>
              <a:gd name="T67" fmla="*/ 172680 h 266065"/>
              <a:gd name="T68" fmla="*/ 124277 w 267334"/>
              <a:gd name="T69" fmla="*/ 169566 h 266065"/>
              <a:gd name="T70" fmla="*/ 127457 w 267334"/>
              <a:gd name="T71" fmla="*/ 166393 h 266065"/>
              <a:gd name="T72" fmla="*/ 129246 w 267334"/>
              <a:gd name="T73" fmla="*/ 160160 h 266065"/>
              <a:gd name="T74" fmla="*/ 130834 w 267334"/>
              <a:gd name="T75" fmla="*/ 153873 h 266065"/>
              <a:gd name="T76" fmla="*/ 129840 w 267334"/>
              <a:gd name="T77" fmla="*/ 148641 h 266065"/>
              <a:gd name="T78" fmla="*/ 117126 w 267334"/>
              <a:gd name="T79" fmla="*/ 134169 h 266065"/>
              <a:gd name="T80" fmla="*/ 229964 w 267334"/>
              <a:gd name="T81" fmla="*/ 134169 h 266065"/>
              <a:gd name="T82" fmla="*/ 230700 w 267334"/>
              <a:gd name="T83" fmla="*/ 141698 h 266065"/>
              <a:gd name="T84" fmla="*/ 230895 w 267334"/>
              <a:gd name="T85" fmla="*/ 148922 h 266065"/>
              <a:gd name="T86" fmla="*/ 230771 w 267334"/>
              <a:gd name="T87" fmla="*/ 162748 h 266065"/>
              <a:gd name="T88" fmla="*/ 230450 w 267334"/>
              <a:gd name="T89" fmla="*/ 169990 h 266065"/>
              <a:gd name="T90" fmla="*/ 229975 w 267334"/>
              <a:gd name="T91" fmla="*/ 174056 h 2660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67334" h="266065">
                <a:moveTo>
                  <a:pt x="133543" y="265821"/>
                </a:moveTo>
                <a:lnTo>
                  <a:pt x="83046" y="255223"/>
                </a:lnTo>
                <a:lnTo>
                  <a:pt x="49501" y="234486"/>
                </a:lnTo>
                <a:lnTo>
                  <a:pt x="17446" y="196992"/>
                </a:lnTo>
                <a:lnTo>
                  <a:pt x="1485" y="152541"/>
                </a:lnTo>
                <a:lnTo>
                  <a:pt x="0" y="127111"/>
                </a:lnTo>
                <a:lnTo>
                  <a:pt x="739" y="117016"/>
                </a:lnTo>
                <a:lnTo>
                  <a:pt x="11148" y="80237"/>
                </a:lnTo>
                <a:lnTo>
                  <a:pt x="31983" y="47676"/>
                </a:lnTo>
                <a:lnTo>
                  <a:pt x="69824" y="16635"/>
                </a:lnTo>
                <a:lnTo>
                  <a:pt x="115182" y="1275"/>
                </a:lnTo>
                <a:lnTo>
                  <a:pt x="139322" y="0"/>
                </a:lnTo>
                <a:lnTo>
                  <a:pt x="151520" y="1055"/>
                </a:lnTo>
                <a:lnTo>
                  <a:pt x="188638" y="11901"/>
                </a:lnTo>
                <a:lnTo>
                  <a:pt x="221797" y="33136"/>
                </a:lnTo>
                <a:lnTo>
                  <a:pt x="253008" y="73090"/>
                </a:lnTo>
                <a:lnTo>
                  <a:pt x="265040" y="110176"/>
                </a:lnTo>
                <a:lnTo>
                  <a:pt x="265803" y="116011"/>
                </a:lnTo>
                <a:lnTo>
                  <a:pt x="126654" y="116011"/>
                </a:lnTo>
                <a:lnTo>
                  <a:pt x="119995" y="120282"/>
                </a:lnTo>
                <a:lnTo>
                  <a:pt x="117699" y="127111"/>
                </a:lnTo>
                <a:lnTo>
                  <a:pt x="117948" y="139185"/>
                </a:lnTo>
                <a:lnTo>
                  <a:pt x="126227" y="147903"/>
                </a:lnTo>
                <a:lnTo>
                  <a:pt x="133313" y="150500"/>
                </a:lnTo>
                <a:lnTo>
                  <a:pt x="265817" y="150500"/>
                </a:lnTo>
                <a:lnTo>
                  <a:pt x="264486" y="159035"/>
                </a:lnTo>
                <a:lnTo>
                  <a:pt x="249714" y="197165"/>
                </a:lnTo>
                <a:lnTo>
                  <a:pt x="226443" y="228073"/>
                </a:lnTo>
                <a:lnTo>
                  <a:pt x="182881" y="255964"/>
                </a:lnTo>
                <a:lnTo>
                  <a:pt x="134863" y="265815"/>
                </a:lnTo>
                <a:lnTo>
                  <a:pt x="133543" y="265821"/>
                </a:lnTo>
                <a:close/>
              </a:path>
              <a:path w="267334" h="266065">
                <a:moveTo>
                  <a:pt x="265817" y="150500"/>
                </a:moveTo>
                <a:lnTo>
                  <a:pt x="133313" y="150500"/>
                </a:lnTo>
                <a:lnTo>
                  <a:pt x="137676" y="149312"/>
                </a:lnTo>
                <a:lnTo>
                  <a:pt x="143647" y="146617"/>
                </a:lnTo>
                <a:lnTo>
                  <a:pt x="147321" y="143876"/>
                </a:lnTo>
                <a:lnTo>
                  <a:pt x="149387" y="138486"/>
                </a:lnTo>
                <a:lnTo>
                  <a:pt x="151224" y="133050"/>
                </a:lnTo>
                <a:lnTo>
                  <a:pt x="150076" y="128527"/>
                </a:lnTo>
                <a:lnTo>
                  <a:pt x="135380" y="116011"/>
                </a:lnTo>
                <a:lnTo>
                  <a:pt x="265803" y="116011"/>
                </a:lnTo>
                <a:lnTo>
                  <a:pt x="266654" y="122521"/>
                </a:lnTo>
                <a:lnTo>
                  <a:pt x="266877" y="128768"/>
                </a:lnTo>
                <a:lnTo>
                  <a:pt x="266738" y="140723"/>
                </a:lnTo>
                <a:lnTo>
                  <a:pt x="266365" y="146984"/>
                </a:lnTo>
                <a:lnTo>
                  <a:pt x="265817" y="15050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9678988" y="830263"/>
            <a:ext cx="311150" cy="309562"/>
          </a:xfrm>
          <a:custGeom>
            <a:avLst/>
            <a:gdLst>
              <a:gd name="T0" fmla="*/ 155398 w 311150"/>
              <a:gd name="T1" fmla="*/ 290726 h 309880"/>
              <a:gd name="T2" fmla="*/ 105333 w 311150"/>
              <a:gd name="T3" fmla="*/ 282942 h 309880"/>
              <a:gd name="T4" fmla="*/ 70472 w 311150"/>
              <a:gd name="T5" fmla="*/ 266642 h 309880"/>
              <a:gd name="T6" fmla="*/ 33875 w 311150"/>
              <a:gd name="T7" fmla="*/ 235343 h 309880"/>
              <a:gd name="T8" fmla="*/ 9923 w 311150"/>
              <a:gd name="T9" fmla="*/ 195987 h 309880"/>
              <a:gd name="T10" fmla="*/ 119 w 311150"/>
              <a:gd name="T11" fmla="*/ 152091 h 309880"/>
              <a:gd name="T12" fmla="*/ 0 w 311150"/>
              <a:gd name="T13" fmla="*/ 140211 h 309880"/>
              <a:gd name="T14" fmla="*/ 914 w 311150"/>
              <a:gd name="T15" fmla="*/ 128666 h 309880"/>
              <a:gd name="T16" fmla="*/ 11103 w 311150"/>
              <a:gd name="T17" fmla="*/ 93174 h 309880"/>
              <a:gd name="T18" fmla="*/ 31578 w 311150"/>
              <a:gd name="T19" fmla="*/ 60234 h 309880"/>
              <a:gd name="T20" fmla="*/ 57975 w 311150"/>
              <a:gd name="T21" fmla="*/ 34028 h 309880"/>
              <a:gd name="T22" fmla="*/ 100081 w 311150"/>
              <a:gd name="T23" fmla="*/ 10276 h 309880"/>
              <a:gd name="T24" fmla="*/ 147190 w 311150"/>
              <a:gd name="T25" fmla="*/ 265 h 309880"/>
              <a:gd name="T26" fmla="*/ 159379 w 311150"/>
              <a:gd name="T27" fmla="*/ 0 h 309880"/>
              <a:gd name="T28" fmla="*/ 171635 w 311150"/>
              <a:gd name="T29" fmla="*/ 668 h 309880"/>
              <a:gd name="T30" fmla="*/ 220322 w 311150"/>
              <a:gd name="T31" fmla="*/ 13076 h 309880"/>
              <a:gd name="T32" fmla="*/ 261869 w 311150"/>
              <a:gd name="T33" fmla="*/ 39116 h 309880"/>
              <a:gd name="T34" fmla="*/ 291748 w 311150"/>
              <a:gd name="T35" fmla="*/ 75073 h 309880"/>
              <a:gd name="T36" fmla="*/ 308320 w 311150"/>
              <a:gd name="T37" fmla="*/ 117701 h 309880"/>
              <a:gd name="T38" fmla="*/ 311103 w 311150"/>
              <a:gd name="T39" fmla="*/ 140548 h 309880"/>
              <a:gd name="T40" fmla="*/ 153469 w 311150"/>
              <a:gd name="T41" fmla="*/ 140548 h 309880"/>
              <a:gd name="T42" fmla="*/ 151494 w 311150"/>
              <a:gd name="T43" fmla="*/ 141750 h 309880"/>
              <a:gd name="T44" fmla="*/ 149795 w 311150"/>
              <a:gd name="T45" fmla="*/ 146171 h 309880"/>
              <a:gd name="T46" fmla="*/ 151173 w 311150"/>
              <a:gd name="T47" fmla="*/ 148893 h 309880"/>
              <a:gd name="T48" fmla="*/ 156477 w 311150"/>
              <a:gd name="T49" fmla="*/ 150698 h 309880"/>
              <a:gd name="T50" fmla="*/ 311038 w 311150"/>
              <a:gd name="T51" fmla="*/ 150698 h 309880"/>
              <a:gd name="T52" fmla="*/ 311029 w 311150"/>
              <a:gd name="T53" fmla="*/ 152091 h 309880"/>
              <a:gd name="T54" fmla="*/ 298934 w 311150"/>
              <a:gd name="T55" fmla="*/ 200310 h 309880"/>
              <a:gd name="T56" fmla="*/ 276592 w 311150"/>
              <a:gd name="T57" fmla="*/ 234996 h 309880"/>
              <a:gd name="T58" fmla="*/ 247658 w 311150"/>
              <a:gd name="T59" fmla="*/ 261646 h 309880"/>
              <a:gd name="T60" fmla="*/ 213725 w 311150"/>
              <a:gd name="T61" fmla="*/ 279896 h 309880"/>
              <a:gd name="T62" fmla="*/ 176384 w 311150"/>
              <a:gd name="T63" fmla="*/ 289378 h 309880"/>
              <a:gd name="T64" fmla="*/ 163455 w 311150"/>
              <a:gd name="T65" fmla="*/ 290530 h 309880"/>
              <a:gd name="T66" fmla="*/ 155398 w 311150"/>
              <a:gd name="T67" fmla="*/ 290726 h 309880"/>
              <a:gd name="T68" fmla="*/ 311038 w 311150"/>
              <a:gd name="T69" fmla="*/ 150698 h 309880"/>
              <a:gd name="T70" fmla="*/ 156477 w 311150"/>
              <a:gd name="T71" fmla="*/ 150698 h 309880"/>
              <a:gd name="T72" fmla="*/ 159393 w 311150"/>
              <a:gd name="T73" fmla="*/ 149388 h 309880"/>
              <a:gd name="T74" fmla="*/ 161276 w 311150"/>
              <a:gd name="T75" fmla="*/ 144453 h 309880"/>
              <a:gd name="T76" fmla="*/ 159921 w 311150"/>
              <a:gd name="T77" fmla="*/ 141706 h 309880"/>
              <a:gd name="T78" fmla="*/ 156707 w 311150"/>
              <a:gd name="T79" fmla="*/ 140635 h 309880"/>
              <a:gd name="T80" fmla="*/ 155536 w 311150"/>
              <a:gd name="T81" fmla="*/ 140548 h 309880"/>
              <a:gd name="T82" fmla="*/ 311103 w 311150"/>
              <a:gd name="T83" fmla="*/ 140548 h 309880"/>
              <a:gd name="T84" fmla="*/ 311038 w 311150"/>
              <a:gd name="T85" fmla="*/ 150698 h 3098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80">
                <a:moveTo>
                  <a:pt x="155398" y="309516"/>
                </a:moveTo>
                <a:lnTo>
                  <a:pt x="105333" y="301230"/>
                </a:lnTo>
                <a:lnTo>
                  <a:pt x="70472" y="283875"/>
                </a:lnTo>
                <a:lnTo>
                  <a:pt x="33875" y="250557"/>
                </a:lnTo>
                <a:lnTo>
                  <a:pt x="9923" y="208654"/>
                </a:lnTo>
                <a:lnTo>
                  <a:pt x="119" y="161919"/>
                </a:lnTo>
                <a:lnTo>
                  <a:pt x="0" y="149273"/>
                </a:lnTo>
                <a:lnTo>
                  <a:pt x="914" y="136982"/>
                </a:lnTo>
                <a:lnTo>
                  <a:pt x="11103" y="99197"/>
                </a:lnTo>
                <a:lnTo>
                  <a:pt x="31578" y="64127"/>
                </a:lnTo>
                <a:lnTo>
                  <a:pt x="57975" y="36226"/>
                </a:lnTo>
                <a:lnTo>
                  <a:pt x="100081" y="10947"/>
                </a:lnTo>
                <a:lnTo>
                  <a:pt x="147190" y="265"/>
                </a:lnTo>
                <a:lnTo>
                  <a:pt x="159379" y="0"/>
                </a:lnTo>
                <a:lnTo>
                  <a:pt x="171635" y="729"/>
                </a:lnTo>
                <a:lnTo>
                  <a:pt x="220322" y="13924"/>
                </a:lnTo>
                <a:lnTo>
                  <a:pt x="261869" y="41644"/>
                </a:lnTo>
                <a:lnTo>
                  <a:pt x="291748" y="79926"/>
                </a:lnTo>
                <a:lnTo>
                  <a:pt x="308320" y="125308"/>
                </a:lnTo>
                <a:lnTo>
                  <a:pt x="311103" y="149633"/>
                </a:lnTo>
                <a:lnTo>
                  <a:pt x="153469" y="149633"/>
                </a:lnTo>
                <a:lnTo>
                  <a:pt x="151494" y="150913"/>
                </a:lnTo>
                <a:lnTo>
                  <a:pt x="149795" y="155618"/>
                </a:lnTo>
                <a:lnTo>
                  <a:pt x="151173" y="158518"/>
                </a:lnTo>
                <a:lnTo>
                  <a:pt x="156477" y="160437"/>
                </a:lnTo>
                <a:lnTo>
                  <a:pt x="311038" y="160437"/>
                </a:lnTo>
                <a:lnTo>
                  <a:pt x="311029" y="161919"/>
                </a:lnTo>
                <a:lnTo>
                  <a:pt x="298934" y="213256"/>
                </a:lnTo>
                <a:lnTo>
                  <a:pt x="276592" y="250183"/>
                </a:lnTo>
                <a:lnTo>
                  <a:pt x="247658" y="278557"/>
                </a:lnTo>
                <a:lnTo>
                  <a:pt x="213725" y="297987"/>
                </a:lnTo>
                <a:lnTo>
                  <a:pt x="176384" y="308083"/>
                </a:lnTo>
                <a:lnTo>
                  <a:pt x="163455" y="309307"/>
                </a:lnTo>
                <a:lnTo>
                  <a:pt x="155398" y="309516"/>
                </a:lnTo>
                <a:close/>
              </a:path>
              <a:path w="311150" h="309880">
                <a:moveTo>
                  <a:pt x="311038" y="160437"/>
                </a:moveTo>
                <a:lnTo>
                  <a:pt x="156477" y="160437"/>
                </a:lnTo>
                <a:lnTo>
                  <a:pt x="159393" y="159044"/>
                </a:lnTo>
                <a:lnTo>
                  <a:pt x="161276" y="153790"/>
                </a:lnTo>
                <a:lnTo>
                  <a:pt x="159921" y="150867"/>
                </a:lnTo>
                <a:lnTo>
                  <a:pt x="156707" y="149725"/>
                </a:lnTo>
                <a:lnTo>
                  <a:pt x="155536" y="149633"/>
                </a:lnTo>
                <a:lnTo>
                  <a:pt x="311103" y="149633"/>
                </a:lnTo>
                <a:lnTo>
                  <a:pt x="311038" y="16043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6137275" y="3903663"/>
            <a:ext cx="311150" cy="309562"/>
          </a:xfrm>
          <a:custGeom>
            <a:avLst/>
            <a:gdLst>
              <a:gd name="T0" fmla="*/ 155656 w 311150"/>
              <a:gd name="T1" fmla="*/ 290849 h 309879"/>
              <a:gd name="T2" fmla="*/ 105561 w 311150"/>
              <a:gd name="T3" fmla="*/ 283056 h 309879"/>
              <a:gd name="T4" fmla="*/ 70635 w 311150"/>
              <a:gd name="T5" fmla="*/ 266741 h 309879"/>
              <a:gd name="T6" fmla="*/ 33980 w 311150"/>
              <a:gd name="T7" fmla="*/ 235443 h 309879"/>
              <a:gd name="T8" fmla="*/ 9984 w 311150"/>
              <a:gd name="T9" fmla="*/ 196095 h 309879"/>
              <a:gd name="T10" fmla="*/ 126 w 311150"/>
              <a:gd name="T11" fmla="*/ 152121 h 309879"/>
              <a:gd name="T12" fmla="*/ 0 w 311150"/>
              <a:gd name="T13" fmla="*/ 140339 h 309879"/>
              <a:gd name="T14" fmla="*/ 898 w 311150"/>
              <a:gd name="T15" fmla="*/ 128797 h 309879"/>
              <a:gd name="T16" fmla="*/ 11054 w 311150"/>
              <a:gd name="T17" fmla="*/ 93291 h 309879"/>
              <a:gd name="T18" fmla="*/ 31540 w 311150"/>
              <a:gd name="T19" fmla="*/ 60298 h 309879"/>
              <a:gd name="T20" fmla="*/ 57943 w 311150"/>
              <a:gd name="T21" fmla="*/ 34057 h 309879"/>
              <a:gd name="T22" fmla="*/ 100055 w 311150"/>
              <a:gd name="T23" fmla="*/ 10281 h 309879"/>
              <a:gd name="T24" fmla="*/ 147173 w 311150"/>
              <a:gd name="T25" fmla="*/ 265 h 309879"/>
              <a:gd name="T26" fmla="*/ 159365 w 311150"/>
              <a:gd name="T27" fmla="*/ 0 h 309879"/>
              <a:gd name="T28" fmla="*/ 171624 w 311150"/>
              <a:gd name="T29" fmla="*/ 668 h 309879"/>
              <a:gd name="T30" fmla="*/ 220328 w 311150"/>
              <a:gd name="T31" fmla="*/ 13079 h 309879"/>
              <a:gd name="T32" fmla="*/ 261875 w 311150"/>
              <a:gd name="T33" fmla="*/ 39126 h 309879"/>
              <a:gd name="T34" fmla="*/ 291754 w 311150"/>
              <a:gd name="T35" fmla="*/ 75089 h 309879"/>
              <a:gd name="T36" fmla="*/ 308325 w 311150"/>
              <a:gd name="T37" fmla="*/ 117724 h 309879"/>
              <a:gd name="T38" fmla="*/ 311108 w 311150"/>
              <a:gd name="T39" fmla="*/ 140578 h 309879"/>
              <a:gd name="T40" fmla="*/ 154853 w 311150"/>
              <a:gd name="T41" fmla="*/ 140578 h 309879"/>
              <a:gd name="T42" fmla="*/ 154095 w 311150"/>
              <a:gd name="T43" fmla="*/ 140708 h 309879"/>
              <a:gd name="T44" fmla="*/ 151959 w 311150"/>
              <a:gd name="T45" fmla="*/ 141651 h 309879"/>
              <a:gd name="T46" fmla="*/ 151087 w 311150"/>
              <a:gd name="T47" fmla="*/ 142854 h 309879"/>
              <a:gd name="T48" fmla="*/ 149801 w 311150"/>
              <a:gd name="T49" fmla="*/ 146178 h 309879"/>
              <a:gd name="T50" fmla="*/ 151179 w 311150"/>
              <a:gd name="T51" fmla="*/ 148925 h 309879"/>
              <a:gd name="T52" fmla="*/ 154738 w 311150"/>
              <a:gd name="T53" fmla="*/ 150128 h 309879"/>
              <a:gd name="T54" fmla="*/ 156276 w 311150"/>
              <a:gd name="T55" fmla="*/ 150257 h 309879"/>
              <a:gd name="T56" fmla="*/ 311047 w 311150"/>
              <a:gd name="T57" fmla="*/ 150257 h 309879"/>
              <a:gd name="T58" fmla="*/ 311035 w 311150"/>
              <a:gd name="T59" fmla="*/ 152121 h 309879"/>
              <a:gd name="T60" fmla="*/ 299248 w 311150"/>
              <a:gd name="T61" fmla="*/ 199898 h 309879"/>
              <a:gd name="T62" fmla="*/ 278964 w 311150"/>
              <a:gd name="T63" fmla="*/ 233139 h 309879"/>
              <a:gd name="T64" fmla="*/ 242957 w 311150"/>
              <a:gd name="T65" fmla="*/ 265660 h 309879"/>
              <a:gd name="T66" fmla="*/ 204550 w 311150"/>
              <a:gd name="T67" fmla="*/ 282777 h 309879"/>
              <a:gd name="T68" fmla="*/ 158418 w 311150"/>
              <a:gd name="T69" fmla="*/ 290826 h 309879"/>
              <a:gd name="T70" fmla="*/ 155656 w 311150"/>
              <a:gd name="T71" fmla="*/ 290849 h 309879"/>
              <a:gd name="T72" fmla="*/ 311047 w 311150"/>
              <a:gd name="T73" fmla="*/ 150257 h 309879"/>
              <a:gd name="T74" fmla="*/ 156276 w 311150"/>
              <a:gd name="T75" fmla="*/ 150257 h 309879"/>
              <a:gd name="T76" fmla="*/ 159124 w 311150"/>
              <a:gd name="T77" fmla="*/ 149011 h 309879"/>
              <a:gd name="T78" fmla="*/ 160019 w 311150"/>
              <a:gd name="T79" fmla="*/ 147788 h 309879"/>
              <a:gd name="T80" fmla="*/ 161305 w 311150"/>
              <a:gd name="T81" fmla="*/ 144463 h 309879"/>
              <a:gd name="T82" fmla="*/ 159927 w 311150"/>
              <a:gd name="T83" fmla="*/ 141716 h 309879"/>
              <a:gd name="T84" fmla="*/ 156827 w 311150"/>
              <a:gd name="T85" fmla="*/ 140686 h 309879"/>
              <a:gd name="T86" fmla="*/ 155564 w 311150"/>
              <a:gd name="T87" fmla="*/ 140578 h 309879"/>
              <a:gd name="T88" fmla="*/ 311108 w 311150"/>
              <a:gd name="T89" fmla="*/ 140578 h 309879"/>
              <a:gd name="T90" fmla="*/ 311047 w 311150"/>
              <a:gd name="T91" fmla="*/ 150257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6" y="309586"/>
                </a:moveTo>
                <a:lnTo>
                  <a:pt x="105561" y="301292"/>
                </a:lnTo>
                <a:lnTo>
                  <a:pt x="70635" y="283926"/>
                </a:lnTo>
                <a:lnTo>
                  <a:pt x="33980" y="250611"/>
                </a:lnTo>
                <a:lnTo>
                  <a:pt x="9984" y="208727"/>
                </a:lnTo>
                <a:lnTo>
                  <a:pt x="126" y="161920"/>
                </a:lnTo>
                <a:lnTo>
                  <a:pt x="0" y="149379"/>
                </a:lnTo>
                <a:lnTo>
                  <a:pt x="898" y="137095"/>
                </a:lnTo>
                <a:lnTo>
                  <a:pt x="11054" y="99303"/>
                </a:lnTo>
                <a:lnTo>
                  <a:pt x="31540" y="64183"/>
                </a:lnTo>
                <a:lnTo>
                  <a:pt x="57943" y="36251"/>
                </a:lnTo>
                <a:lnTo>
                  <a:pt x="100055" y="10952"/>
                </a:lnTo>
                <a:lnTo>
                  <a:pt x="147173" y="265"/>
                </a:lnTo>
                <a:lnTo>
                  <a:pt x="159365" y="0"/>
                </a:lnTo>
                <a:lnTo>
                  <a:pt x="171624" y="729"/>
                </a:lnTo>
                <a:lnTo>
                  <a:pt x="220328" y="13925"/>
                </a:lnTo>
                <a:lnTo>
                  <a:pt x="261875" y="41645"/>
                </a:lnTo>
                <a:lnTo>
                  <a:pt x="291754" y="79927"/>
                </a:lnTo>
                <a:lnTo>
                  <a:pt x="308325" y="125309"/>
                </a:lnTo>
                <a:lnTo>
                  <a:pt x="311108" y="149635"/>
                </a:lnTo>
                <a:lnTo>
                  <a:pt x="154853" y="149635"/>
                </a:lnTo>
                <a:lnTo>
                  <a:pt x="154095" y="149772"/>
                </a:lnTo>
                <a:lnTo>
                  <a:pt x="151959" y="150777"/>
                </a:lnTo>
                <a:lnTo>
                  <a:pt x="151087" y="152056"/>
                </a:lnTo>
                <a:lnTo>
                  <a:pt x="149801" y="155596"/>
                </a:lnTo>
                <a:lnTo>
                  <a:pt x="151179" y="158520"/>
                </a:lnTo>
                <a:lnTo>
                  <a:pt x="154738" y="159799"/>
                </a:lnTo>
                <a:lnTo>
                  <a:pt x="156276" y="159936"/>
                </a:lnTo>
                <a:lnTo>
                  <a:pt x="311047" y="159936"/>
                </a:lnTo>
                <a:lnTo>
                  <a:pt x="311035" y="161920"/>
                </a:lnTo>
                <a:lnTo>
                  <a:pt x="299248" y="212777"/>
                </a:lnTo>
                <a:lnTo>
                  <a:pt x="278964" y="248157"/>
                </a:lnTo>
                <a:lnTo>
                  <a:pt x="242957" y="282776"/>
                </a:lnTo>
                <a:lnTo>
                  <a:pt x="204550" y="300995"/>
                </a:lnTo>
                <a:lnTo>
                  <a:pt x="158418" y="309561"/>
                </a:lnTo>
                <a:lnTo>
                  <a:pt x="155656" y="309586"/>
                </a:lnTo>
                <a:close/>
              </a:path>
              <a:path w="311150" h="309879">
                <a:moveTo>
                  <a:pt x="311047" y="159936"/>
                </a:moveTo>
                <a:lnTo>
                  <a:pt x="156276" y="159936"/>
                </a:lnTo>
                <a:lnTo>
                  <a:pt x="159124" y="158611"/>
                </a:lnTo>
                <a:lnTo>
                  <a:pt x="160019" y="157309"/>
                </a:lnTo>
                <a:lnTo>
                  <a:pt x="161305" y="153769"/>
                </a:lnTo>
                <a:lnTo>
                  <a:pt x="159927" y="150845"/>
                </a:lnTo>
                <a:lnTo>
                  <a:pt x="156827" y="149749"/>
                </a:lnTo>
                <a:lnTo>
                  <a:pt x="155564" y="149635"/>
                </a:lnTo>
                <a:lnTo>
                  <a:pt x="311108" y="149635"/>
                </a:lnTo>
                <a:lnTo>
                  <a:pt x="311047" y="15993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7224713" y="4530725"/>
            <a:ext cx="311150" cy="309563"/>
          </a:xfrm>
          <a:custGeom>
            <a:avLst/>
            <a:gdLst>
              <a:gd name="T0" fmla="*/ 155657 w 311150"/>
              <a:gd name="T1" fmla="*/ 290905 h 309879"/>
              <a:gd name="T2" fmla="*/ 105558 w 311150"/>
              <a:gd name="T3" fmla="*/ 283131 h 309879"/>
              <a:gd name="T4" fmla="*/ 70635 w 311150"/>
              <a:gd name="T5" fmla="*/ 266805 h 309879"/>
              <a:gd name="T6" fmla="*/ 33983 w 311150"/>
              <a:gd name="T7" fmla="*/ 235496 h 309879"/>
              <a:gd name="T8" fmla="*/ 9987 w 311150"/>
              <a:gd name="T9" fmla="*/ 196140 h 309879"/>
              <a:gd name="T10" fmla="*/ 125 w 311150"/>
              <a:gd name="T11" fmla="*/ 152147 h 309879"/>
              <a:gd name="T12" fmla="*/ 0 w 311150"/>
              <a:gd name="T13" fmla="*/ 140374 h 309879"/>
              <a:gd name="T14" fmla="*/ 897 w 311150"/>
              <a:gd name="T15" fmla="*/ 128831 h 309879"/>
              <a:gd name="T16" fmla="*/ 11054 w 311150"/>
              <a:gd name="T17" fmla="*/ 93322 h 309879"/>
              <a:gd name="T18" fmla="*/ 31549 w 311150"/>
              <a:gd name="T19" fmla="*/ 60324 h 309879"/>
              <a:gd name="T20" fmla="*/ 57958 w 311150"/>
              <a:gd name="T21" fmla="*/ 34075 h 309879"/>
              <a:gd name="T22" fmla="*/ 100072 w 311150"/>
              <a:gd name="T23" fmla="*/ 10288 h 309879"/>
              <a:gd name="T24" fmla="*/ 147186 w 311150"/>
              <a:gd name="T25" fmla="*/ 266 h 309879"/>
              <a:gd name="T26" fmla="*/ 159376 w 311150"/>
              <a:gd name="T27" fmla="*/ 0 h 309879"/>
              <a:gd name="T28" fmla="*/ 171633 w 311150"/>
              <a:gd name="T29" fmla="*/ 667 h 309879"/>
              <a:gd name="T30" fmla="*/ 220327 w 311150"/>
              <a:gd name="T31" fmla="*/ 13081 h 309879"/>
              <a:gd name="T32" fmla="*/ 261872 w 311150"/>
              <a:gd name="T33" fmla="*/ 39130 h 309879"/>
              <a:gd name="T34" fmla="*/ 291751 w 311150"/>
              <a:gd name="T35" fmla="*/ 75098 h 309879"/>
              <a:gd name="T36" fmla="*/ 308324 w 311150"/>
              <a:gd name="T37" fmla="*/ 117741 h 309879"/>
              <a:gd name="T38" fmla="*/ 311108 w 311150"/>
              <a:gd name="T39" fmla="*/ 140602 h 309879"/>
              <a:gd name="T40" fmla="*/ 154853 w 311150"/>
              <a:gd name="T41" fmla="*/ 140602 h 309879"/>
              <a:gd name="T42" fmla="*/ 154095 w 311150"/>
              <a:gd name="T43" fmla="*/ 140732 h 309879"/>
              <a:gd name="T44" fmla="*/ 151960 w 311150"/>
              <a:gd name="T45" fmla="*/ 141675 h 309879"/>
              <a:gd name="T46" fmla="*/ 151087 w 311150"/>
              <a:gd name="T47" fmla="*/ 142879 h 309879"/>
              <a:gd name="T48" fmla="*/ 149801 w 311150"/>
              <a:gd name="T49" fmla="*/ 146228 h 309879"/>
              <a:gd name="T50" fmla="*/ 151179 w 311150"/>
              <a:gd name="T51" fmla="*/ 148952 h 309879"/>
              <a:gd name="T52" fmla="*/ 154715 w 311150"/>
              <a:gd name="T53" fmla="*/ 150155 h 309879"/>
              <a:gd name="T54" fmla="*/ 156277 w 311150"/>
              <a:gd name="T55" fmla="*/ 150283 h 309879"/>
              <a:gd name="T56" fmla="*/ 311048 w 311150"/>
              <a:gd name="T57" fmla="*/ 150283 h 309879"/>
              <a:gd name="T58" fmla="*/ 311036 w 311150"/>
              <a:gd name="T59" fmla="*/ 152147 h 309879"/>
              <a:gd name="T60" fmla="*/ 299252 w 311150"/>
              <a:gd name="T61" fmla="*/ 199938 h 309879"/>
              <a:gd name="T62" fmla="*/ 278965 w 311150"/>
              <a:gd name="T63" fmla="*/ 233184 h 309879"/>
              <a:gd name="T64" fmla="*/ 242957 w 311150"/>
              <a:gd name="T65" fmla="*/ 265710 h 309879"/>
              <a:gd name="T66" fmla="*/ 204551 w 311150"/>
              <a:gd name="T67" fmla="*/ 282830 h 309879"/>
              <a:gd name="T68" fmla="*/ 158419 w 311150"/>
              <a:gd name="T69" fmla="*/ 290880 h 309879"/>
              <a:gd name="T70" fmla="*/ 155657 w 311150"/>
              <a:gd name="T71" fmla="*/ 290905 h 309879"/>
              <a:gd name="T72" fmla="*/ 311048 w 311150"/>
              <a:gd name="T73" fmla="*/ 150283 h 309879"/>
              <a:gd name="T74" fmla="*/ 156277 w 311150"/>
              <a:gd name="T75" fmla="*/ 150283 h 309879"/>
              <a:gd name="T76" fmla="*/ 159124 w 311150"/>
              <a:gd name="T77" fmla="*/ 149060 h 309879"/>
              <a:gd name="T78" fmla="*/ 159997 w 311150"/>
              <a:gd name="T79" fmla="*/ 147816 h 309879"/>
              <a:gd name="T80" fmla="*/ 161306 w 311150"/>
              <a:gd name="T81" fmla="*/ 144488 h 309879"/>
              <a:gd name="T82" fmla="*/ 159928 w 311150"/>
              <a:gd name="T83" fmla="*/ 141762 h 309879"/>
              <a:gd name="T84" fmla="*/ 156828 w 311150"/>
              <a:gd name="T85" fmla="*/ 140711 h 309879"/>
              <a:gd name="T86" fmla="*/ 155565 w 311150"/>
              <a:gd name="T87" fmla="*/ 140602 h 309879"/>
              <a:gd name="T88" fmla="*/ 311108 w 311150"/>
              <a:gd name="T89" fmla="*/ 140602 h 309879"/>
              <a:gd name="T90" fmla="*/ 311048 w 311150"/>
              <a:gd name="T91" fmla="*/ 1502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657" y="309584"/>
                </a:moveTo>
                <a:lnTo>
                  <a:pt x="105558" y="301311"/>
                </a:lnTo>
                <a:lnTo>
                  <a:pt x="70635" y="283938"/>
                </a:lnTo>
                <a:lnTo>
                  <a:pt x="33983" y="250618"/>
                </a:lnTo>
                <a:lnTo>
                  <a:pt x="9987" y="208734"/>
                </a:lnTo>
                <a:lnTo>
                  <a:pt x="125" y="161916"/>
                </a:lnTo>
                <a:lnTo>
                  <a:pt x="0" y="149388"/>
                </a:lnTo>
                <a:lnTo>
                  <a:pt x="897" y="137105"/>
                </a:lnTo>
                <a:lnTo>
                  <a:pt x="11054" y="99315"/>
                </a:lnTo>
                <a:lnTo>
                  <a:pt x="31549" y="64197"/>
                </a:lnTo>
                <a:lnTo>
                  <a:pt x="57958" y="36263"/>
                </a:lnTo>
                <a:lnTo>
                  <a:pt x="100072" y="10959"/>
                </a:lnTo>
                <a:lnTo>
                  <a:pt x="147186" y="266"/>
                </a:lnTo>
                <a:lnTo>
                  <a:pt x="159376" y="0"/>
                </a:lnTo>
                <a:lnTo>
                  <a:pt x="171633" y="728"/>
                </a:lnTo>
                <a:lnTo>
                  <a:pt x="220327" y="13923"/>
                </a:lnTo>
                <a:lnTo>
                  <a:pt x="261872" y="41640"/>
                </a:lnTo>
                <a:lnTo>
                  <a:pt x="291751" y="79920"/>
                </a:lnTo>
                <a:lnTo>
                  <a:pt x="308324" y="125302"/>
                </a:lnTo>
                <a:lnTo>
                  <a:pt x="311108" y="149632"/>
                </a:lnTo>
                <a:lnTo>
                  <a:pt x="154853" y="149632"/>
                </a:lnTo>
                <a:lnTo>
                  <a:pt x="154095" y="149769"/>
                </a:lnTo>
                <a:lnTo>
                  <a:pt x="151960" y="150774"/>
                </a:lnTo>
                <a:lnTo>
                  <a:pt x="151087" y="152053"/>
                </a:lnTo>
                <a:lnTo>
                  <a:pt x="149801" y="155617"/>
                </a:lnTo>
                <a:lnTo>
                  <a:pt x="151179" y="158517"/>
                </a:lnTo>
                <a:lnTo>
                  <a:pt x="154715" y="159796"/>
                </a:lnTo>
                <a:lnTo>
                  <a:pt x="156277" y="159933"/>
                </a:lnTo>
                <a:lnTo>
                  <a:pt x="311048" y="159933"/>
                </a:lnTo>
                <a:lnTo>
                  <a:pt x="311036" y="161916"/>
                </a:lnTo>
                <a:lnTo>
                  <a:pt x="299252" y="212778"/>
                </a:lnTo>
                <a:lnTo>
                  <a:pt x="278965" y="248155"/>
                </a:lnTo>
                <a:lnTo>
                  <a:pt x="242957" y="282773"/>
                </a:lnTo>
                <a:lnTo>
                  <a:pt x="204551" y="300992"/>
                </a:lnTo>
                <a:lnTo>
                  <a:pt x="158419" y="309559"/>
                </a:lnTo>
                <a:lnTo>
                  <a:pt x="155657" y="309584"/>
                </a:lnTo>
                <a:close/>
              </a:path>
              <a:path w="311150" h="309879">
                <a:moveTo>
                  <a:pt x="311048" y="159933"/>
                </a:moveTo>
                <a:lnTo>
                  <a:pt x="156277" y="159933"/>
                </a:lnTo>
                <a:lnTo>
                  <a:pt x="159124" y="158631"/>
                </a:lnTo>
                <a:lnTo>
                  <a:pt x="159997" y="157307"/>
                </a:lnTo>
                <a:lnTo>
                  <a:pt x="161306" y="153766"/>
                </a:lnTo>
                <a:lnTo>
                  <a:pt x="159928" y="150866"/>
                </a:lnTo>
                <a:lnTo>
                  <a:pt x="156828" y="149747"/>
                </a:lnTo>
                <a:lnTo>
                  <a:pt x="155565" y="149632"/>
                </a:lnTo>
                <a:lnTo>
                  <a:pt x="311108" y="149632"/>
                </a:lnTo>
                <a:lnTo>
                  <a:pt x="311048" y="15993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4949825" y="6602413"/>
            <a:ext cx="311150" cy="309562"/>
          </a:xfrm>
          <a:custGeom>
            <a:avLst/>
            <a:gdLst>
              <a:gd name="T0" fmla="*/ 155324 w 311150"/>
              <a:gd name="T1" fmla="*/ 290830 h 309879"/>
              <a:gd name="T2" fmla="*/ 105257 w 311150"/>
              <a:gd name="T3" fmla="*/ 283037 h 309879"/>
              <a:gd name="T4" fmla="*/ 70394 w 311150"/>
              <a:gd name="T5" fmla="*/ 266732 h 309879"/>
              <a:gd name="T6" fmla="*/ 33799 w 311150"/>
              <a:gd name="T7" fmla="*/ 235427 h 309879"/>
              <a:gd name="T8" fmla="*/ 9851 w 311150"/>
              <a:gd name="T9" fmla="*/ 196056 h 309879"/>
              <a:gd name="T10" fmla="*/ 17 w 311150"/>
              <a:gd name="T11" fmla="*/ 151741 h 309879"/>
              <a:gd name="T12" fmla="*/ 0 w 311150"/>
              <a:gd name="T13" fmla="*/ 139442 h 309879"/>
              <a:gd name="T14" fmla="*/ 850 w 311150"/>
              <a:gd name="T15" fmla="*/ 128711 h 309879"/>
              <a:gd name="T16" fmla="*/ 11231 w 311150"/>
              <a:gd name="T17" fmla="*/ 92444 h 309879"/>
              <a:gd name="T18" fmla="*/ 31432 w 311150"/>
              <a:gd name="T19" fmla="*/ 58618 h 309879"/>
              <a:gd name="T20" fmla="*/ 66788 w 311150"/>
              <a:gd name="T21" fmla="*/ 25871 h 309879"/>
              <a:gd name="T22" fmla="*/ 111961 w 311150"/>
              <a:gd name="T23" fmla="*/ 5819 h 309879"/>
              <a:gd name="T24" fmla="*/ 161294 w 311150"/>
              <a:gd name="T25" fmla="*/ 0 h 309879"/>
              <a:gd name="T26" fmla="*/ 173628 w 311150"/>
              <a:gd name="T27" fmla="*/ 885 h 309879"/>
              <a:gd name="T28" fmla="*/ 212094 w 311150"/>
              <a:gd name="T29" fmla="*/ 10587 h 309879"/>
              <a:gd name="T30" fmla="*/ 248273 w 311150"/>
              <a:gd name="T31" fmla="*/ 29445 h 309879"/>
              <a:gd name="T32" fmla="*/ 283295 w 311150"/>
              <a:gd name="T33" fmla="*/ 62440 h 309879"/>
              <a:gd name="T34" fmla="*/ 304814 w 311150"/>
              <a:gd name="T35" fmla="*/ 104756 h 309879"/>
              <a:gd name="T36" fmla="*/ 310993 w 311150"/>
              <a:gd name="T37" fmla="*/ 139980 h 309879"/>
              <a:gd name="T38" fmla="*/ 154589 w 311150"/>
              <a:gd name="T39" fmla="*/ 139980 h 309879"/>
              <a:gd name="T40" fmla="*/ 151604 w 311150"/>
              <a:gd name="T41" fmla="*/ 141287 h 309879"/>
              <a:gd name="T42" fmla="*/ 150373 w 311150"/>
              <a:gd name="T43" fmla="*/ 144528 h 309879"/>
              <a:gd name="T44" fmla="*/ 150180 w 311150"/>
              <a:gd name="T45" fmla="*/ 146072 h 309879"/>
              <a:gd name="T46" fmla="*/ 151535 w 311150"/>
              <a:gd name="T47" fmla="*/ 148734 h 309879"/>
              <a:gd name="T48" fmla="*/ 152821 w 311150"/>
              <a:gd name="T49" fmla="*/ 149548 h 309879"/>
              <a:gd name="T50" fmla="*/ 154658 w 311150"/>
              <a:gd name="T51" fmla="*/ 150170 h 309879"/>
              <a:gd name="T52" fmla="*/ 156219 w 311150"/>
              <a:gd name="T53" fmla="*/ 150301 h 309879"/>
              <a:gd name="T54" fmla="*/ 311022 w 311150"/>
              <a:gd name="T55" fmla="*/ 150301 h 309879"/>
              <a:gd name="T56" fmla="*/ 310965 w 311150"/>
              <a:gd name="T57" fmla="*/ 151741 h 309879"/>
              <a:gd name="T58" fmla="*/ 299310 w 311150"/>
              <a:gd name="T59" fmla="*/ 198983 h 309879"/>
              <a:gd name="T60" fmla="*/ 276967 w 311150"/>
              <a:gd name="T61" fmla="*/ 234146 h 309879"/>
              <a:gd name="T62" fmla="*/ 248214 w 311150"/>
              <a:gd name="T63" fmla="*/ 261104 h 309879"/>
              <a:gd name="T64" fmla="*/ 214579 w 311150"/>
              <a:gd name="T65" fmla="*/ 279584 h 309879"/>
              <a:gd name="T66" fmla="*/ 177589 w 311150"/>
              <a:gd name="T67" fmla="*/ 289310 h 309879"/>
              <a:gd name="T68" fmla="*/ 164777 w 311150"/>
              <a:gd name="T69" fmla="*/ 290557 h 309879"/>
              <a:gd name="T70" fmla="*/ 155324 w 311150"/>
              <a:gd name="T71" fmla="*/ 290830 h 309879"/>
              <a:gd name="T72" fmla="*/ 311022 w 311150"/>
              <a:gd name="T73" fmla="*/ 150301 h 309879"/>
              <a:gd name="T74" fmla="*/ 156219 w 311150"/>
              <a:gd name="T75" fmla="*/ 150301 h 309879"/>
              <a:gd name="T76" fmla="*/ 159044 w 311150"/>
              <a:gd name="T77" fmla="*/ 149077 h 309879"/>
              <a:gd name="T78" fmla="*/ 159939 w 311150"/>
              <a:gd name="T79" fmla="*/ 147853 h 309879"/>
              <a:gd name="T80" fmla="*/ 161202 w 311150"/>
              <a:gd name="T81" fmla="*/ 144528 h 309879"/>
              <a:gd name="T82" fmla="*/ 159847 w 311150"/>
              <a:gd name="T83" fmla="*/ 141802 h 309879"/>
              <a:gd name="T84" fmla="*/ 154589 w 311150"/>
              <a:gd name="T85" fmla="*/ 139980 h 309879"/>
              <a:gd name="T86" fmla="*/ 310993 w 311150"/>
              <a:gd name="T87" fmla="*/ 139980 h 309879"/>
              <a:gd name="T88" fmla="*/ 311022 w 311150"/>
              <a:gd name="T89" fmla="*/ 150301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24" y="309565"/>
                </a:moveTo>
                <a:lnTo>
                  <a:pt x="105257" y="301271"/>
                </a:lnTo>
                <a:lnTo>
                  <a:pt x="70394" y="283917"/>
                </a:lnTo>
                <a:lnTo>
                  <a:pt x="33799" y="250595"/>
                </a:lnTo>
                <a:lnTo>
                  <a:pt x="9851" y="208686"/>
                </a:lnTo>
                <a:lnTo>
                  <a:pt x="17" y="161518"/>
                </a:lnTo>
                <a:lnTo>
                  <a:pt x="0" y="148426"/>
                </a:lnTo>
                <a:lnTo>
                  <a:pt x="850" y="137002"/>
                </a:lnTo>
                <a:lnTo>
                  <a:pt x="11231" y="98401"/>
                </a:lnTo>
                <a:lnTo>
                  <a:pt x="31432" y="62395"/>
                </a:lnTo>
                <a:lnTo>
                  <a:pt x="66788" y="27541"/>
                </a:lnTo>
                <a:lnTo>
                  <a:pt x="111961" y="6185"/>
                </a:lnTo>
                <a:lnTo>
                  <a:pt x="161294" y="0"/>
                </a:lnTo>
                <a:lnTo>
                  <a:pt x="173628" y="946"/>
                </a:lnTo>
                <a:lnTo>
                  <a:pt x="212094" y="11260"/>
                </a:lnTo>
                <a:lnTo>
                  <a:pt x="248273" y="31342"/>
                </a:lnTo>
                <a:lnTo>
                  <a:pt x="283295" y="66463"/>
                </a:lnTo>
                <a:lnTo>
                  <a:pt x="304814" y="111504"/>
                </a:lnTo>
                <a:lnTo>
                  <a:pt x="310993" y="148997"/>
                </a:lnTo>
                <a:lnTo>
                  <a:pt x="154589" y="148997"/>
                </a:lnTo>
                <a:lnTo>
                  <a:pt x="151604" y="150390"/>
                </a:lnTo>
                <a:lnTo>
                  <a:pt x="150373" y="153839"/>
                </a:lnTo>
                <a:lnTo>
                  <a:pt x="150180" y="155484"/>
                </a:lnTo>
                <a:lnTo>
                  <a:pt x="151535" y="158316"/>
                </a:lnTo>
                <a:lnTo>
                  <a:pt x="152821" y="159184"/>
                </a:lnTo>
                <a:lnTo>
                  <a:pt x="154658" y="159846"/>
                </a:lnTo>
                <a:lnTo>
                  <a:pt x="156219" y="159983"/>
                </a:lnTo>
                <a:lnTo>
                  <a:pt x="311022" y="159983"/>
                </a:lnTo>
                <a:lnTo>
                  <a:pt x="310965" y="161518"/>
                </a:lnTo>
                <a:lnTo>
                  <a:pt x="299310" y="211801"/>
                </a:lnTo>
                <a:lnTo>
                  <a:pt x="276967" y="249229"/>
                </a:lnTo>
                <a:lnTo>
                  <a:pt x="248214" y="277925"/>
                </a:lnTo>
                <a:lnTo>
                  <a:pt x="214579" y="297596"/>
                </a:lnTo>
                <a:lnTo>
                  <a:pt x="177589" y="307947"/>
                </a:lnTo>
                <a:lnTo>
                  <a:pt x="164777" y="309276"/>
                </a:lnTo>
                <a:lnTo>
                  <a:pt x="155324" y="309565"/>
                </a:lnTo>
                <a:close/>
              </a:path>
              <a:path w="311150" h="309879">
                <a:moveTo>
                  <a:pt x="311022" y="159983"/>
                </a:moveTo>
                <a:lnTo>
                  <a:pt x="156219" y="159983"/>
                </a:lnTo>
                <a:lnTo>
                  <a:pt x="159044" y="158681"/>
                </a:lnTo>
                <a:lnTo>
                  <a:pt x="159939" y="157379"/>
                </a:lnTo>
                <a:lnTo>
                  <a:pt x="161202" y="153839"/>
                </a:lnTo>
                <a:lnTo>
                  <a:pt x="159847" y="150938"/>
                </a:lnTo>
                <a:lnTo>
                  <a:pt x="154589" y="148997"/>
                </a:lnTo>
                <a:lnTo>
                  <a:pt x="310993" y="148997"/>
                </a:lnTo>
                <a:lnTo>
                  <a:pt x="311022" y="159983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0899775" y="6330950"/>
            <a:ext cx="311150" cy="309563"/>
          </a:xfrm>
          <a:custGeom>
            <a:avLst/>
            <a:gdLst>
              <a:gd name="T0" fmla="*/ 155398 w 311150"/>
              <a:gd name="T1" fmla="*/ 290850 h 309879"/>
              <a:gd name="T2" fmla="*/ 105333 w 311150"/>
              <a:gd name="T3" fmla="*/ 283063 h 309879"/>
              <a:gd name="T4" fmla="*/ 70472 w 311150"/>
              <a:gd name="T5" fmla="*/ 266757 h 309879"/>
              <a:gd name="T6" fmla="*/ 33875 w 311150"/>
              <a:gd name="T7" fmla="*/ 235447 h 309879"/>
              <a:gd name="T8" fmla="*/ 9923 w 311150"/>
              <a:gd name="T9" fmla="*/ 196075 h 309879"/>
              <a:gd name="T10" fmla="*/ 120 w 311150"/>
              <a:gd name="T11" fmla="*/ 152168 h 309879"/>
              <a:gd name="T12" fmla="*/ 0 w 311150"/>
              <a:gd name="T13" fmla="*/ 140277 h 309879"/>
              <a:gd name="T14" fmla="*/ 914 w 311150"/>
              <a:gd name="T15" fmla="*/ 128727 h 309879"/>
              <a:gd name="T16" fmla="*/ 11106 w 311150"/>
              <a:gd name="T17" fmla="*/ 93218 h 309879"/>
              <a:gd name="T18" fmla="*/ 31584 w 311150"/>
              <a:gd name="T19" fmla="*/ 60257 h 309879"/>
              <a:gd name="T20" fmla="*/ 57979 w 311150"/>
              <a:gd name="T21" fmla="*/ 34035 h 309879"/>
              <a:gd name="T22" fmla="*/ 100079 w 311150"/>
              <a:gd name="T23" fmla="*/ 10272 h 309879"/>
              <a:gd name="T24" fmla="*/ 147184 w 311150"/>
              <a:gd name="T25" fmla="*/ 263 h 309879"/>
              <a:gd name="T26" fmla="*/ 159373 w 311150"/>
              <a:gd name="T27" fmla="*/ 0 h 309879"/>
              <a:gd name="T28" fmla="*/ 171629 w 311150"/>
              <a:gd name="T29" fmla="*/ 670 h 309879"/>
              <a:gd name="T30" fmla="*/ 220322 w 311150"/>
              <a:gd name="T31" fmla="*/ 13092 h 309879"/>
              <a:gd name="T32" fmla="*/ 261869 w 311150"/>
              <a:gd name="T33" fmla="*/ 39148 h 309879"/>
              <a:gd name="T34" fmla="*/ 291748 w 311150"/>
              <a:gd name="T35" fmla="*/ 75121 h 309879"/>
              <a:gd name="T36" fmla="*/ 308320 w 311150"/>
              <a:gd name="T37" fmla="*/ 117767 h 309879"/>
              <a:gd name="T38" fmla="*/ 311103 w 311150"/>
              <a:gd name="T39" fmla="*/ 140614 h 309879"/>
              <a:gd name="T40" fmla="*/ 153446 w 311150"/>
              <a:gd name="T41" fmla="*/ 140614 h 309879"/>
              <a:gd name="T42" fmla="*/ 151494 w 311150"/>
              <a:gd name="T43" fmla="*/ 141816 h 309879"/>
              <a:gd name="T44" fmla="*/ 149795 w 311150"/>
              <a:gd name="T45" fmla="*/ 146217 h 309879"/>
              <a:gd name="T46" fmla="*/ 151173 w 311150"/>
              <a:gd name="T47" fmla="*/ 148942 h 309879"/>
              <a:gd name="T48" fmla="*/ 156408 w 311150"/>
              <a:gd name="T49" fmla="*/ 150724 h 309879"/>
              <a:gd name="T50" fmla="*/ 311039 w 311150"/>
              <a:gd name="T51" fmla="*/ 150724 h 309879"/>
              <a:gd name="T52" fmla="*/ 311029 w 311150"/>
              <a:gd name="T53" fmla="*/ 152168 h 309879"/>
              <a:gd name="T54" fmla="*/ 298934 w 311150"/>
              <a:gd name="T55" fmla="*/ 200401 h 309879"/>
              <a:gd name="T56" fmla="*/ 276592 w 311150"/>
              <a:gd name="T57" fmla="*/ 235101 h 309879"/>
              <a:gd name="T58" fmla="*/ 247658 w 311150"/>
              <a:gd name="T59" fmla="*/ 261761 h 309879"/>
              <a:gd name="T60" fmla="*/ 213724 w 311150"/>
              <a:gd name="T61" fmla="*/ 280017 h 309879"/>
              <a:gd name="T62" fmla="*/ 176383 w 311150"/>
              <a:gd name="T63" fmla="*/ 289503 h 309879"/>
              <a:gd name="T64" fmla="*/ 163453 w 311150"/>
              <a:gd name="T65" fmla="*/ 290653 h 309879"/>
              <a:gd name="T66" fmla="*/ 155398 w 311150"/>
              <a:gd name="T67" fmla="*/ 290850 h 309879"/>
              <a:gd name="T68" fmla="*/ 311039 w 311150"/>
              <a:gd name="T69" fmla="*/ 150724 h 309879"/>
              <a:gd name="T70" fmla="*/ 156408 w 311150"/>
              <a:gd name="T71" fmla="*/ 150724 h 309879"/>
              <a:gd name="T72" fmla="*/ 159393 w 311150"/>
              <a:gd name="T73" fmla="*/ 149456 h 309879"/>
              <a:gd name="T74" fmla="*/ 161276 w 311150"/>
              <a:gd name="T75" fmla="*/ 144500 h 309879"/>
              <a:gd name="T76" fmla="*/ 159921 w 311150"/>
              <a:gd name="T77" fmla="*/ 141773 h 309879"/>
              <a:gd name="T78" fmla="*/ 156684 w 311150"/>
              <a:gd name="T79" fmla="*/ 140700 h 309879"/>
              <a:gd name="T80" fmla="*/ 155536 w 311150"/>
              <a:gd name="T81" fmla="*/ 140614 h 309879"/>
              <a:gd name="T82" fmla="*/ 311103 w 311150"/>
              <a:gd name="T83" fmla="*/ 140614 h 309879"/>
              <a:gd name="T84" fmla="*/ 311039 w 311150"/>
              <a:gd name="T85" fmla="*/ 150724 h 3098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1150" h="309879">
                <a:moveTo>
                  <a:pt x="155398" y="309527"/>
                </a:moveTo>
                <a:lnTo>
                  <a:pt x="105333" y="301241"/>
                </a:lnTo>
                <a:lnTo>
                  <a:pt x="70472" y="283886"/>
                </a:lnTo>
                <a:lnTo>
                  <a:pt x="33875" y="250568"/>
                </a:lnTo>
                <a:lnTo>
                  <a:pt x="9923" y="208665"/>
                </a:lnTo>
                <a:lnTo>
                  <a:pt x="120" y="161938"/>
                </a:lnTo>
                <a:lnTo>
                  <a:pt x="0" y="149284"/>
                </a:lnTo>
                <a:lnTo>
                  <a:pt x="914" y="136993"/>
                </a:lnTo>
                <a:lnTo>
                  <a:pt x="11106" y="99205"/>
                </a:lnTo>
                <a:lnTo>
                  <a:pt x="31584" y="64127"/>
                </a:lnTo>
                <a:lnTo>
                  <a:pt x="57979" y="36221"/>
                </a:lnTo>
                <a:lnTo>
                  <a:pt x="100079" y="10941"/>
                </a:lnTo>
                <a:lnTo>
                  <a:pt x="147184" y="263"/>
                </a:lnTo>
                <a:lnTo>
                  <a:pt x="159373" y="0"/>
                </a:lnTo>
                <a:lnTo>
                  <a:pt x="171629" y="731"/>
                </a:lnTo>
                <a:lnTo>
                  <a:pt x="220322" y="13935"/>
                </a:lnTo>
                <a:lnTo>
                  <a:pt x="261869" y="41658"/>
                </a:lnTo>
                <a:lnTo>
                  <a:pt x="291748" y="79945"/>
                </a:lnTo>
                <a:lnTo>
                  <a:pt x="308320" y="125329"/>
                </a:lnTo>
                <a:lnTo>
                  <a:pt x="311103" y="149644"/>
                </a:lnTo>
                <a:lnTo>
                  <a:pt x="153446" y="149644"/>
                </a:lnTo>
                <a:lnTo>
                  <a:pt x="151494" y="150923"/>
                </a:lnTo>
                <a:lnTo>
                  <a:pt x="149795" y="155606"/>
                </a:lnTo>
                <a:lnTo>
                  <a:pt x="151173" y="158506"/>
                </a:lnTo>
                <a:lnTo>
                  <a:pt x="156408" y="160402"/>
                </a:lnTo>
                <a:lnTo>
                  <a:pt x="311039" y="160402"/>
                </a:lnTo>
                <a:lnTo>
                  <a:pt x="311029" y="161938"/>
                </a:lnTo>
                <a:lnTo>
                  <a:pt x="298934" y="213269"/>
                </a:lnTo>
                <a:lnTo>
                  <a:pt x="276592" y="250195"/>
                </a:lnTo>
                <a:lnTo>
                  <a:pt x="247658" y="278568"/>
                </a:lnTo>
                <a:lnTo>
                  <a:pt x="213724" y="297998"/>
                </a:lnTo>
                <a:lnTo>
                  <a:pt x="176383" y="308094"/>
                </a:lnTo>
                <a:lnTo>
                  <a:pt x="163453" y="309318"/>
                </a:lnTo>
                <a:lnTo>
                  <a:pt x="155398" y="309527"/>
                </a:lnTo>
                <a:close/>
              </a:path>
              <a:path w="311150" h="309879">
                <a:moveTo>
                  <a:pt x="311039" y="160402"/>
                </a:moveTo>
                <a:lnTo>
                  <a:pt x="156408" y="160402"/>
                </a:lnTo>
                <a:lnTo>
                  <a:pt x="159393" y="159055"/>
                </a:lnTo>
                <a:lnTo>
                  <a:pt x="161276" y="153779"/>
                </a:lnTo>
                <a:lnTo>
                  <a:pt x="159921" y="150878"/>
                </a:lnTo>
                <a:lnTo>
                  <a:pt x="156684" y="149736"/>
                </a:lnTo>
                <a:lnTo>
                  <a:pt x="155536" y="149644"/>
                </a:lnTo>
                <a:lnTo>
                  <a:pt x="311103" y="149644"/>
                </a:lnTo>
                <a:lnTo>
                  <a:pt x="311039" y="160402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9475788" y="9120188"/>
            <a:ext cx="311150" cy="309562"/>
          </a:xfrm>
          <a:custGeom>
            <a:avLst/>
            <a:gdLst>
              <a:gd name="T0" fmla="*/ 155398 w 311150"/>
              <a:gd name="T1" fmla="*/ 290763 h 309879"/>
              <a:gd name="T2" fmla="*/ 105330 w 311150"/>
              <a:gd name="T3" fmla="*/ 282977 h 309879"/>
              <a:gd name="T4" fmla="*/ 70470 w 311150"/>
              <a:gd name="T5" fmla="*/ 266683 h 309879"/>
              <a:gd name="T6" fmla="*/ 33874 w 311150"/>
              <a:gd name="T7" fmla="*/ 235379 h 309879"/>
              <a:gd name="T8" fmla="*/ 9922 w 311150"/>
              <a:gd name="T9" fmla="*/ 196013 h 309879"/>
              <a:gd name="T10" fmla="*/ 120 w 311150"/>
              <a:gd name="T11" fmla="*/ 152110 h 309879"/>
              <a:gd name="T12" fmla="*/ 0 w 311150"/>
              <a:gd name="T13" fmla="*/ 140218 h 309879"/>
              <a:gd name="T14" fmla="*/ 914 w 311150"/>
              <a:gd name="T15" fmla="*/ 128671 h 309879"/>
              <a:gd name="T16" fmla="*/ 11103 w 311150"/>
              <a:gd name="T17" fmla="*/ 93173 h 309879"/>
              <a:gd name="T18" fmla="*/ 31576 w 311150"/>
              <a:gd name="T19" fmla="*/ 60228 h 309879"/>
              <a:gd name="T20" fmla="*/ 57969 w 311150"/>
              <a:gd name="T21" fmla="*/ 34019 h 309879"/>
              <a:gd name="T22" fmla="*/ 100071 w 311150"/>
              <a:gd name="T23" fmla="*/ 10269 h 309879"/>
              <a:gd name="T24" fmla="*/ 147181 w 311150"/>
              <a:gd name="T25" fmla="*/ 264 h 309879"/>
              <a:gd name="T26" fmla="*/ 159371 w 311150"/>
              <a:gd name="T27" fmla="*/ 0 h 309879"/>
              <a:gd name="T28" fmla="*/ 171627 w 311150"/>
              <a:gd name="T29" fmla="*/ 669 h 309879"/>
              <a:gd name="T30" fmla="*/ 220321 w 311150"/>
              <a:gd name="T31" fmla="*/ 13078 h 309879"/>
              <a:gd name="T32" fmla="*/ 261866 w 311150"/>
              <a:gd name="T33" fmla="*/ 39115 h 309879"/>
              <a:gd name="T34" fmla="*/ 291743 w 311150"/>
              <a:gd name="T35" fmla="*/ 75077 h 309879"/>
              <a:gd name="T36" fmla="*/ 308311 w 311150"/>
              <a:gd name="T37" fmla="*/ 117711 h 309879"/>
              <a:gd name="T38" fmla="*/ 311092 w 311150"/>
              <a:gd name="T39" fmla="*/ 140558 h 309879"/>
              <a:gd name="T40" fmla="*/ 153446 w 311150"/>
              <a:gd name="T41" fmla="*/ 140558 h 309879"/>
              <a:gd name="T42" fmla="*/ 151494 w 311150"/>
              <a:gd name="T43" fmla="*/ 141760 h 309879"/>
              <a:gd name="T44" fmla="*/ 149795 w 311150"/>
              <a:gd name="T45" fmla="*/ 146179 h 309879"/>
              <a:gd name="T46" fmla="*/ 151173 w 311150"/>
              <a:gd name="T47" fmla="*/ 148905 h 309879"/>
              <a:gd name="T48" fmla="*/ 156500 w 311150"/>
              <a:gd name="T49" fmla="*/ 150729 h 309879"/>
              <a:gd name="T50" fmla="*/ 311026 w 311150"/>
              <a:gd name="T51" fmla="*/ 150729 h 309879"/>
              <a:gd name="T52" fmla="*/ 311018 w 311150"/>
              <a:gd name="T53" fmla="*/ 152110 h 309879"/>
              <a:gd name="T54" fmla="*/ 298915 w 311150"/>
              <a:gd name="T55" fmla="*/ 200343 h 309879"/>
              <a:gd name="T56" fmla="*/ 276572 w 311150"/>
              <a:gd name="T57" fmla="*/ 235040 h 309879"/>
              <a:gd name="T58" fmla="*/ 247639 w 311150"/>
              <a:gd name="T59" fmla="*/ 261694 h 309879"/>
              <a:gd name="T60" fmla="*/ 213707 w 311150"/>
              <a:gd name="T61" fmla="*/ 279940 h 309879"/>
              <a:gd name="T62" fmla="*/ 176366 w 311150"/>
              <a:gd name="T63" fmla="*/ 289419 h 309879"/>
              <a:gd name="T64" fmla="*/ 163436 w 311150"/>
              <a:gd name="T65" fmla="*/ 290568 h 309879"/>
              <a:gd name="T66" fmla="*/ 155398 w 311150"/>
              <a:gd name="T67" fmla="*/ 290763 h 309879"/>
              <a:gd name="T68" fmla="*/ 311026 w 311150"/>
              <a:gd name="T69" fmla="*/ 150729 h 309879"/>
              <a:gd name="T70" fmla="*/ 156500 w 311150"/>
              <a:gd name="T71" fmla="*/ 150729 h 309879"/>
              <a:gd name="T72" fmla="*/ 159370 w 311150"/>
              <a:gd name="T73" fmla="*/ 149397 h 309879"/>
              <a:gd name="T74" fmla="*/ 160645 w 311150"/>
              <a:gd name="T75" fmla="*/ 146179 h 309879"/>
              <a:gd name="T76" fmla="*/ 155536 w 311150"/>
              <a:gd name="T77" fmla="*/ 140558 h 309879"/>
              <a:gd name="T78" fmla="*/ 311092 w 311150"/>
              <a:gd name="T79" fmla="*/ 140558 h 309879"/>
              <a:gd name="T80" fmla="*/ 311026 w 311150"/>
              <a:gd name="T81" fmla="*/ 150729 h 3098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1150" h="309879">
                <a:moveTo>
                  <a:pt x="155398" y="309496"/>
                </a:moveTo>
                <a:lnTo>
                  <a:pt x="105330" y="301209"/>
                </a:lnTo>
                <a:lnTo>
                  <a:pt x="70470" y="283862"/>
                </a:lnTo>
                <a:lnTo>
                  <a:pt x="33874" y="250546"/>
                </a:lnTo>
                <a:lnTo>
                  <a:pt x="9922" y="208641"/>
                </a:lnTo>
                <a:lnTo>
                  <a:pt x="120" y="161908"/>
                </a:lnTo>
                <a:lnTo>
                  <a:pt x="0" y="149253"/>
                </a:lnTo>
                <a:lnTo>
                  <a:pt x="914" y="136961"/>
                </a:lnTo>
                <a:lnTo>
                  <a:pt x="11103" y="99175"/>
                </a:lnTo>
                <a:lnTo>
                  <a:pt x="31576" y="64108"/>
                </a:lnTo>
                <a:lnTo>
                  <a:pt x="57969" y="36211"/>
                </a:lnTo>
                <a:lnTo>
                  <a:pt x="100071" y="10940"/>
                </a:lnTo>
                <a:lnTo>
                  <a:pt x="147181" y="264"/>
                </a:lnTo>
                <a:lnTo>
                  <a:pt x="159371" y="0"/>
                </a:lnTo>
                <a:lnTo>
                  <a:pt x="171627" y="730"/>
                </a:lnTo>
                <a:lnTo>
                  <a:pt x="220321" y="13923"/>
                </a:lnTo>
                <a:lnTo>
                  <a:pt x="261866" y="41634"/>
                </a:lnTo>
                <a:lnTo>
                  <a:pt x="291743" y="79914"/>
                </a:lnTo>
                <a:lnTo>
                  <a:pt x="308311" y="125296"/>
                </a:lnTo>
                <a:lnTo>
                  <a:pt x="311092" y="149613"/>
                </a:lnTo>
                <a:lnTo>
                  <a:pt x="153446" y="149613"/>
                </a:lnTo>
                <a:lnTo>
                  <a:pt x="151494" y="150892"/>
                </a:lnTo>
                <a:lnTo>
                  <a:pt x="149795" y="155597"/>
                </a:lnTo>
                <a:lnTo>
                  <a:pt x="151173" y="158498"/>
                </a:lnTo>
                <a:lnTo>
                  <a:pt x="156500" y="160439"/>
                </a:lnTo>
                <a:lnTo>
                  <a:pt x="311026" y="160439"/>
                </a:lnTo>
                <a:lnTo>
                  <a:pt x="311018" y="161908"/>
                </a:lnTo>
                <a:lnTo>
                  <a:pt x="298915" y="213249"/>
                </a:lnTo>
                <a:lnTo>
                  <a:pt x="276572" y="250181"/>
                </a:lnTo>
                <a:lnTo>
                  <a:pt x="247639" y="278552"/>
                </a:lnTo>
                <a:lnTo>
                  <a:pt x="213707" y="297976"/>
                </a:lnTo>
                <a:lnTo>
                  <a:pt x="176366" y="308066"/>
                </a:lnTo>
                <a:lnTo>
                  <a:pt x="163436" y="309287"/>
                </a:lnTo>
                <a:lnTo>
                  <a:pt x="155398" y="309496"/>
                </a:lnTo>
                <a:close/>
              </a:path>
              <a:path w="311150" h="309879">
                <a:moveTo>
                  <a:pt x="311026" y="160439"/>
                </a:moveTo>
                <a:lnTo>
                  <a:pt x="156500" y="160439"/>
                </a:lnTo>
                <a:lnTo>
                  <a:pt x="159370" y="159023"/>
                </a:lnTo>
                <a:lnTo>
                  <a:pt x="160645" y="155597"/>
                </a:lnTo>
                <a:lnTo>
                  <a:pt x="155536" y="149613"/>
                </a:lnTo>
                <a:lnTo>
                  <a:pt x="311092" y="149613"/>
                </a:lnTo>
                <a:lnTo>
                  <a:pt x="311026" y="160439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7246600" y="2068513"/>
            <a:ext cx="268288" cy="266700"/>
          </a:xfrm>
          <a:custGeom>
            <a:avLst/>
            <a:gdLst>
              <a:gd name="T0" fmla="*/ 165554 w 267334"/>
              <a:gd name="T1" fmla="*/ 307432 h 266064"/>
              <a:gd name="T2" fmla="*/ 102927 w 267334"/>
              <a:gd name="T3" fmla="*/ 295134 h 266064"/>
              <a:gd name="T4" fmla="*/ 61354 w 267334"/>
              <a:gd name="T5" fmla="*/ 271124 h 266064"/>
              <a:gd name="T6" fmla="*/ 21726 w 267334"/>
              <a:gd name="T7" fmla="*/ 227866 h 266064"/>
              <a:gd name="T8" fmla="*/ 1841 w 267334"/>
              <a:gd name="T9" fmla="*/ 176117 h 266064"/>
              <a:gd name="T10" fmla="*/ 0 w 267334"/>
              <a:gd name="T11" fmla="*/ 147029 h 266064"/>
              <a:gd name="T12" fmla="*/ 978 w 267334"/>
              <a:gd name="T13" fmla="*/ 134606 h 266064"/>
              <a:gd name="T14" fmla="*/ 21468 w 267334"/>
              <a:gd name="T15" fmla="*/ 78913 h 266064"/>
              <a:gd name="T16" fmla="*/ 61815 w 267334"/>
              <a:gd name="T17" fmla="*/ 34814 h 266064"/>
              <a:gd name="T18" fmla="*/ 114265 w 267334"/>
              <a:gd name="T19" fmla="*/ 7846 h 266064"/>
              <a:gd name="T20" fmla="*/ 173385 w 267334"/>
              <a:gd name="T21" fmla="*/ 0 h 266064"/>
              <a:gd name="T22" fmla="*/ 188568 w 267334"/>
              <a:gd name="T23" fmla="*/ 1270 h 266064"/>
              <a:gd name="T24" fmla="*/ 234094 w 267334"/>
              <a:gd name="T25" fmla="*/ 13687 h 266064"/>
              <a:gd name="T26" fmla="*/ 273982 w 267334"/>
              <a:gd name="T27" fmla="*/ 37617 h 266064"/>
              <a:gd name="T28" fmla="*/ 312005 w 267334"/>
              <a:gd name="T29" fmla="*/ 81504 h 266064"/>
              <a:gd name="T30" fmla="*/ 330478 w 267334"/>
              <a:gd name="T31" fmla="*/ 134216 h 266064"/>
              <a:gd name="T32" fmla="*/ 157276 w 267334"/>
              <a:gd name="T33" fmla="*/ 134216 h 266064"/>
              <a:gd name="T34" fmla="*/ 149288 w 267334"/>
              <a:gd name="T35" fmla="*/ 139156 h 266064"/>
              <a:gd name="T36" fmla="*/ 146151 w 267334"/>
              <a:gd name="T37" fmla="*/ 147029 h 266064"/>
              <a:gd name="T38" fmla="*/ 146457 w 267334"/>
              <a:gd name="T39" fmla="*/ 161012 h 266064"/>
              <a:gd name="T40" fmla="*/ 156727 w 267334"/>
              <a:gd name="T41" fmla="*/ 171097 h 266064"/>
              <a:gd name="T42" fmla="*/ 172593 w 267334"/>
              <a:gd name="T43" fmla="*/ 171727 h 266064"/>
              <a:gd name="T44" fmla="*/ 330663 w 267334"/>
              <a:gd name="T45" fmla="*/ 171727 h 266064"/>
              <a:gd name="T46" fmla="*/ 330116 w 267334"/>
              <a:gd name="T47" fmla="*/ 176691 h 266064"/>
              <a:gd name="T48" fmla="*/ 315344 w 267334"/>
              <a:gd name="T49" fmla="*/ 220817 h 266064"/>
              <a:gd name="T50" fmla="*/ 286237 w 267334"/>
              <a:gd name="T51" fmla="*/ 259589 h 266064"/>
              <a:gd name="T52" fmla="*/ 246879 w 267334"/>
              <a:gd name="T53" fmla="*/ 287784 h 266064"/>
              <a:gd name="T54" fmla="*/ 200488 w 267334"/>
              <a:gd name="T55" fmla="*/ 303986 h 266064"/>
              <a:gd name="T56" fmla="*/ 167240 w 267334"/>
              <a:gd name="T57" fmla="*/ 307425 h 266064"/>
              <a:gd name="T58" fmla="*/ 165554 w 267334"/>
              <a:gd name="T59" fmla="*/ 307432 h 266064"/>
              <a:gd name="T60" fmla="*/ 330663 w 267334"/>
              <a:gd name="T61" fmla="*/ 171727 h 266064"/>
              <a:gd name="T62" fmla="*/ 172593 w 267334"/>
              <a:gd name="T63" fmla="*/ 171727 h 266064"/>
              <a:gd name="T64" fmla="*/ 183799 w 267334"/>
              <a:gd name="T65" fmla="*/ 163555 h 266064"/>
              <a:gd name="T66" fmla="*/ 185432 w 267334"/>
              <a:gd name="T67" fmla="*/ 148239 h 266064"/>
              <a:gd name="T68" fmla="*/ 177761 w 267334"/>
              <a:gd name="T69" fmla="*/ 137676 h 266064"/>
              <a:gd name="T70" fmla="*/ 170688 w 267334"/>
              <a:gd name="T71" fmla="*/ 134584 h 266064"/>
              <a:gd name="T72" fmla="*/ 168126 w 267334"/>
              <a:gd name="T73" fmla="*/ 134216 h 266064"/>
              <a:gd name="T74" fmla="*/ 330478 w 267334"/>
              <a:gd name="T75" fmla="*/ 134216 h 266064"/>
              <a:gd name="T76" fmla="*/ 331670 w 267334"/>
              <a:gd name="T77" fmla="*/ 147029 h 266064"/>
              <a:gd name="T78" fmla="*/ 331559 w 267334"/>
              <a:gd name="T79" fmla="*/ 163555 h 266064"/>
              <a:gd name="T80" fmla="*/ 330663 w 267334"/>
              <a:gd name="T81" fmla="*/ 171727 h 2660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7334" h="266064">
                <a:moveTo>
                  <a:pt x="133221" y="265766"/>
                </a:moveTo>
                <a:lnTo>
                  <a:pt x="82824" y="255134"/>
                </a:lnTo>
                <a:lnTo>
                  <a:pt x="49369" y="234380"/>
                </a:lnTo>
                <a:lnTo>
                  <a:pt x="17484" y="196982"/>
                </a:lnTo>
                <a:lnTo>
                  <a:pt x="1485" y="152248"/>
                </a:lnTo>
                <a:lnTo>
                  <a:pt x="0" y="127102"/>
                </a:lnTo>
                <a:lnTo>
                  <a:pt x="795" y="116364"/>
                </a:lnTo>
                <a:lnTo>
                  <a:pt x="17275" y="68218"/>
                </a:lnTo>
                <a:lnTo>
                  <a:pt x="49741" y="30096"/>
                </a:lnTo>
                <a:lnTo>
                  <a:pt x="91950" y="6784"/>
                </a:lnTo>
                <a:lnTo>
                  <a:pt x="139524" y="0"/>
                </a:lnTo>
                <a:lnTo>
                  <a:pt x="151743" y="1087"/>
                </a:lnTo>
                <a:lnTo>
                  <a:pt x="188374" y="11833"/>
                </a:lnTo>
                <a:lnTo>
                  <a:pt x="220471" y="32517"/>
                </a:lnTo>
                <a:lnTo>
                  <a:pt x="251068" y="70458"/>
                </a:lnTo>
                <a:lnTo>
                  <a:pt x="265934" y="116024"/>
                </a:lnTo>
                <a:lnTo>
                  <a:pt x="126561" y="116024"/>
                </a:lnTo>
                <a:lnTo>
                  <a:pt x="120132" y="120296"/>
                </a:lnTo>
                <a:lnTo>
                  <a:pt x="117606" y="127102"/>
                </a:lnTo>
                <a:lnTo>
                  <a:pt x="117852" y="139188"/>
                </a:lnTo>
                <a:lnTo>
                  <a:pt x="126119" y="147909"/>
                </a:lnTo>
                <a:lnTo>
                  <a:pt x="138884" y="148450"/>
                </a:lnTo>
                <a:lnTo>
                  <a:pt x="266079" y="148450"/>
                </a:lnTo>
                <a:lnTo>
                  <a:pt x="265640" y="152745"/>
                </a:lnTo>
                <a:lnTo>
                  <a:pt x="253755" y="190890"/>
                </a:lnTo>
                <a:lnTo>
                  <a:pt x="230331" y="224406"/>
                </a:lnTo>
                <a:lnTo>
                  <a:pt x="198662" y="248780"/>
                </a:lnTo>
                <a:lnTo>
                  <a:pt x="161332" y="262787"/>
                </a:lnTo>
                <a:lnTo>
                  <a:pt x="134575" y="265759"/>
                </a:lnTo>
                <a:lnTo>
                  <a:pt x="133221" y="265766"/>
                </a:lnTo>
                <a:close/>
              </a:path>
              <a:path w="267334" h="266064">
                <a:moveTo>
                  <a:pt x="266079" y="148450"/>
                </a:moveTo>
                <a:lnTo>
                  <a:pt x="138884" y="148450"/>
                </a:lnTo>
                <a:lnTo>
                  <a:pt x="147900" y="141389"/>
                </a:lnTo>
                <a:lnTo>
                  <a:pt x="149214" y="128148"/>
                </a:lnTo>
                <a:lnTo>
                  <a:pt x="143046" y="119015"/>
                </a:lnTo>
                <a:lnTo>
                  <a:pt x="137354" y="116344"/>
                </a:lnTo>
                <a:lnTo>
                  <a:pt x="135287" y="116024"/>
                </a:lnTo>
                <a:lnTo>
                  <a:pt x="265934" y="116024"/>
                </a:lnTo>
                <a:lnTo>
                  <a:pt x="266895" y="127102"/>
                </a:lnTo>
                <a:lnTo>
                  <a:pt x="266801" y="141389"/>
                </a:lnTo>
                <a:lnTo>
                  <a:pt x="266079" y="148450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16937038" y="7205663"/>
            <a:ext cx="311150" cy="311150"/>
          </a:xfrm>
          <a:custGeom>
            <a:avLst/>
            <a:gdLst>
              <a:gd name="T0" fmla="*/ 155443 w 311150"/>
              <a:gd name="T1" fmla="*/ 397403 h 309879"/>
              <a:gd name="T2" fmla="*/ 105353 w 311150"/>
              <a:gd name="T3" fmla="*/ 386727 h 309879"/>
              <a:gd name="T4" fmla="*/ 70474 w 311150"/>
              <a:gd name="T5" fmla="*/ 364419 h 309879"/>
              <a:gd name="T6" fmla="*/ 33857 w 311150"/>
              <a:gd name="T7" fmla="*/ 321622 h 309879"/>
              <a:gd name="T8" fmla="*/ 9878 w 311150"/>
              <a:gd name="T9" fmla="*/ 267808 h 309879"/>
              <a:gd name="T10" fmla="*/ 0 w 311150"/>
              <a:gd name="T11" fmla="*/ 207249 h 309879"/>
              <a:gd name="T12" fmla="*/ 95 w 311150"/>
              <a:gd name="T13" fmla="*/ 188196 h 309879"/>
              <a:gd name="T14" fmla="*/ 10964 w 311150"/>
              <a:gd name="T15" fmla="*/ 127266 h 309879"/>
              <a:gd name="T16" fmla="*/ 31462 w 311150"/>
              <a:gd name="T17" fmla="*/ 82271 h 309879"/>
              <a:gd name="T18" fmla="*/ 57887 w 311150"/>
              <a:gd name="T19" fmla="*/ 46470 h 309879"/>
              <a:gd name="T20" fmla="*/ 100030 w 311150"/>
              <a:gd name="T21" fmla="*/ 14037 h 309879"/>
              <a:gd name="T22" fmla="*/ 147161 w 311150"/>
              <a:gd name="T23" fmla="*/ 324 h 309879"/>
              <a:gd name="T24" fmla="*/ 159351 w 311150"/>
              <a:gd name="T25" fmla="*/ 0 h 309879"/>
              <a:gd name="T26" fmla="*/ 171606 w 311150"/>
              <a:gd name="T27" fmla="*/ 934 h 309879"/>
              <a:gd name="T28" fmla="*/ 220509 w 311150"/>
              <a:gd name="T29" fmla="*/ 18025 h 309879"/>
              <a:gd name="T30" fmla="*/ 253627 w 311150"/>
              <a:gd name="T31" fmla="*/ 44284 h 309879"/>
              <a:gd name="T32" fmla="*/ 280403 w 311150"/>
              <a:gd name="T33" fmla="*/ 80127 h 309879"/>
              <a:gd name="T34" fmla="*/ 299531 w 311150"/>
              <a:gd name="T35" fmla="*/ 124629 h 309879"/>
              <a:gd name="T36" fmla="*/ 309421 w 311150"/>
              <a:gd name="T37" fmla="*/ 172388 h 309879"/>
              <a:gd name="T38" fmla="*/ 310744 w 311150"/>
              <a:gd name="T39" fmla="*/ 191823 h 309879"/>
              <a:gd name="T40" fmla="*/ 154754 w 311150"/>
              <a:gd name="T41" fmla="*/ 191823 h 309879"/>
              <a:gd name="T42" fmla="*/ 153376 w 311150"/>
              <a:gd name="T43" fmla="*/ 192671 h 309879"/>
              <a:gd name="T44" fmla="*/ 151769 w 311150"/>
              <a:gd name="T45" fmla="*/ 193522 h 309879"/>
              <a:gd name="T46" fmla="*/ 150850 w 311150"/>
              <a:gd name="T47" fmla="*/ 195196 h 309879"/>
              <a:gd name="T48" fmla="*/ 150391 w 311150"/>
              <a:gd name="T49" fmla="*/ 197541 h 309879"/>
              <a:gd name="T50" fmla="*/ 150161 w 311150"/>
              <a:gd name="T51" fmla="*/ 199565 h 309879"/>
              <a:gd name="T52" fmla="*/ 151539 w 311150"/>
              <a:gd name="T53" fmla="*/ 203140 h 309879"/>
              <a:gd name="T54" fmla="*/ 152687 w 311150"/>
              <a:gd name="T55" fmla="*/ 204253 h 309879"/>
              <a:gd name="T56" fmla="*/ 156361 w 311150"/>
              <a:gd name="T57" fmla="*/ 205925 h 309879"/>
              <a:gd name="T58" fmla="*/ 310849 w 311150"/>
              <a:gd name="T59" fmla="*/ 205925 h 309879"/>
              <a:gd name="T60" fmla="*/ 310212 w 311150"/>
              <a:gd name="T61" fmla="*/ 219498 h 309879"/>
              <a:gd name="T62" fmla="*/ 297078 w 311150"/>
              <a:gd name="T63" fmla="*/ 280996 h 309879"/>
              <a:gd name="T64" fmla="*/ 276486 w 311150"/>
              <a:gd name="T65" fmla="*/ 323517 h 309879"/>
              <a:gd name="T66" fmla="*/ 248591 w 311150"/>
              <a:gd name="T67" fmla="*/ 357774 h 309879"/>
              <a:gd name="T68" fmla="*/ 213251 w 311150"/>
              <a:gd name="T69" fmla="*/ 382723 h 309879"/>
              <a:gd name="T70" fmla="*/ 176218 w 311150"/>
              <a:gd name="T71" fmla="*/ 395560 h 309879"/>
              <a:gd name="T72" fmla="*/ 164316 w 311150"/>
              <a:gd name="T73" fmla="*/ 397072 h 309879"/>
              <a:gd name="T74" fmla="*/ 155443 w 311150"/>
              <a:gd name="T75" fmla="*/ 397403 h 309879"/>
              <a:gd name="T76" fmla="*/ 310849 w 311150"/>
              <a:gd name="T77" fmla="*/ 205925 h 309879"/>
              <a:gd name="T78" fmla="*/ 156361 w 311150"/>
              <a:gd name="T79" fmla="*/ 205925 h 309879"/>
              <a:gd name="T80" fmla="*/ 159197 w 311150"/>
              <a:gd name="T81" fmla="*/ 204253 h 309879"/>
              <a:gd name="T82" fmla="*/ 159416 w 311150"/>
              <a:gd name="T83" fmla="*/ 203914 h 309879"/>
              <a:gd name="T84" fmla="*/ 161183 w 311150"/>
              <a:gd name="T85" fmla="*/ 197393 h 309879"/>
              <a:gd name="T86" fmla="*/ 159806 w 311150"/>
              <a:gd name="T87" fmla="*/ 193643 h 309879"/>
              <a:gd name="T88" fmla="*/ 156132 w 311150"/>
              <a:gd name="T89" fmla="*/ 192030 h 309879"/>
              <a:gd name="T90" fmla="*/ 154754 w 311150"/>
              <a:gd name="T91" fmla="*/ 191823 h 309879"/>
              <a:gd name="T92" fmla="*/ 310744 w 311150"/>
              <a:gd name="T93" fmla="*/ 191823 h 309879"/>
              <a:gd name="T94" fmla="*/ 310849 w 311150"/>
              <a:gd name="T95" fmla="*/ 205925 h 3098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1150" h="309879">
                <a:moveTo>
                  <a:pt x="155443" y="309596"/>
                </a:moveTo>
                <a:lnTo>
                  <a:pt x="105353" y="301275"/>
                </a:lnTo>
                <a:lnTo>
                  <a:pt x="70474" y="283901"/>
                </a:lnTo>
                <a:lnTo>
                  <a:pt x="33857" y="250558"/>
                </a:lnTo>
                <a:lnTo>
                  <a:pt x="9878" y="208633"/>
                </a:lnTo>
                <a:lnTo>
                  <a:pt x="0" y="161453"/>
                </a:lnTo>
                <a:lnTo>
                  <a:pt x="95" y="146615"/>
                </a:lnTo>
                <a:lnTo>
                  <a:pt x="10964" y="99147"/>
                </a:lnTo>
                <a:lnTo>
                  <a:pt x="31462" y="64093"/>
                </a:lnTo>
                <a:lnTo>
                  <a:pt x="57887" y="36203"/>
                </a:lnTo>
                <a:lnTo>
                  <a:pt x="100030" y="10936"/>
                </a:lnTo>
                <a:lnTo>
                  <a:pt x="147161" y="263"/>
                </a:lnTo>
                <a:lnTo>
                  <a:pt x="159351" y="0"/>
                </a:lnTo>
                <a:lnTo>
                  <a:pt x="171606" y="731"/>
                </a:lnTo>
                <a:lnTo>
                  <a:pt x="220509" y="14041"/>
                </a:lnTo>
                <a:lnTo>
                  <a:pt x="253627" y="34499"/>
                </a:lnTo>
                <a:lnTo>
                  <a:pt x="280403" y="62425"/>
                </a:lnTo>
                <a:lnTo>
                  <a:pt x="299531" y="97090"/>
                </a:lnTo>
                <a:lnTo>
                  <a:pt x="309421" y="134297"/>
                </a:lnTo>
                <a:lnTo>
                  <a:pt x="310744" y="149439"/>
                </a:lnTo>
                <a:lnTo>
                  <a:pt x="154754" y="149439"/>
                </a:lnTo>
                <a:lnTo>
                  <a:pt x="153376" y="150102"/>
                </a:lnTo>
                <a:lnTo>
                  <a:pt x="151769" y="150764"/>
                </a:lnTo>
                <a:lnTo>
                  <a:pt x="150850" y="152066"/>
                </a:lnTo>
                <a:lnTo>
                  <a:pt x="150391" y="153893"/>
                </a:lnTo>
                <a:lnTo>
                  <a:pt x="150161" y="155469"/>
                </a:lnTo>
                <a:lnTo>
                  <a:pt x="151539" y="158256"/>
                </a:lnTo>
                <a:lnTo>
                  <a:pt x="152687" y="159124"/>
                </a:lnTo>
                <a:lnTo>
                  <a:pt x="156361" y="160426"/>
                </a:lnTo>
                <a:lnTo>
                  <a:pt x="310849" y="160426"/>
                </a:lnTo>
                <a:lnTo>
                  <a:pt x="310212" y="170996"/>
                </a:lnTo>
                <a:lnTo>
                  <a:pt x="297078" y="218908"/>
                </a:lnTo>
                <a:lnTo>
                  <a:pt x="276486" y="252031"/>
                </a:lnTo>
                <a:lnTo>
                  <a:pt x="248591" y="278718"/>
                </a:lnTo>
                <a:lnTo>
                  <a:pt x="213251" y="298161"/>
                </a:lnTo>
                <a:lnTo>
                  <a:pt x="176218" y="308157"/>
                </a:lnTo>
                <a:lnTo>
                  <a:pt x="164316" y="309339"/>
                </a:lnTo>
                <a:lnTo>
                  <a:pt x="155443" y="309596"/>
                </a:lnTo>
                <a:close/>
              </a:path>
              <a:path w="311150" h="309879">
                <a:moveTo>
                  <a:pt x="310849" y="160426"/>
                </a:moveTo>
                <a:lnTo>
                  <a:pt x="156361" y="160426"/>
                </a:lnTo>
                <a:lnTo>
                  <a:pt x="159197" y="159124"/>
                </a:lnTo>
                <a:lnTo>
                  <a:pt x="159416" y="158855"/>
                </a:lnTo>
                <a:lnTo>
                  <a:pt x="161183" y="153779"/>
                </a:lnTo>
                <a:lnTo>
                  <a:pt x="159806" y="150855"/>
                </a:lnTo>
                <a:lnTo>
                  <a:pt x="156132" y="149599"/>
                </a:lnTo>
                <a:lnTo>
                  <a:pt x="154754" y="149439"/>
                </a:lnTo>
                <a:lnTo>
                  <a:pt x="310744" y="149439"/>
                </a:lnTo>
                <a:lnTo>
                  <a:pt x="310849" y="16042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19613563" y="8737600"/>
            <a:ext cx="311150" cy="309563"/>
          </a:xfrm>
          <a:custGeom>
            <a:avLst/>
            <a:gdLst>
              <a:gd name="T0" fmla="*/ 155060 w 311150"/>
              <a:gd name="T1" fmla="*/ 290777 h 309879"/>
              <a:gd name="T2" fmla="*/ 105008 w 311150"/>
              <a:gd name="T3" fmla="*/ 282976 h 309879"/>
              <a:gd name="T4" fmla="*/ 68970 w 311150"/>
              <a:gd name="T5" fmla="*/ 266157 h 309879"/>
              <a:gd name="T6" fmla="*/ 39662 w 311150"/>
              <a:gd name="T7" fmla="*/ 242620 h 309879"/>
              <a:gd name="T8" fmla="*/ 17679 w 311150"/>
              <a:gd name="T9" fmla="*/ 213123 h 309879"/>
              <a:gd name="T10" fmla="*/ 4034 w 311150"/>
              <a:gd name="T11" fmla="*/ 177446 h 309879"/>
              <a:gd name="T12" fmla="*/ 0 w 311150"/>
              <a:gd name="T13" fmla="*/ 138478 h 309879"/>
              <a:gd name="T14" fmla="*/ 358 w 311150"/>
              <a:gd name="T15" fmla="*/ 131498 h 309879"/>
              <a:gd name="T16" fmla="*/ 13023 w 311150"/>
              <a:gd name="T17" fmla="*/ 86594 h 309879"/>
              <a:gd name="T18" fmla="*/ 33544 w 311150"/>
              <a:gd name="T19" fmla="*/ 54876 h 309879"/>
              <a:gd name="T20" fmla="*/ 60886 w 311150"/>
              <a:gd name="T21" fmla="*/ 29667 h 309879"/>
              <a:gd name="T22" fmla="*/ 95303 w 311150"/>
              <a:gd name="T23" fmla="*/ 11539 h 309879"/>
              <a:gd name="T24" fmla="*/ 132946 w 311150"/>
              <a:gd name="T25" fmla="*/ 1759 h 309879"/>
              <a:gd name="T26" fmla="*/ 157413 w 311150"/>
              <a:gd name="T27" fmla="*/ 0 h 309879"/>
              <a:gd name="T28" fmla="*/ 169438 w 311150"/>
              <a:gd name="T29" fmla="*/ 490 h 309879"/>
              <a:gd name="T30" fmla="*/ 216971 w 311150"/>
              <a:gd name="T31" fmla="*/ 11990 h 309879"/>
              <a:gd name="T32" fmla="*/ 250017 w 311150"/>
              <a:gd name="T33" fmla="*/ 30581 h 309879"/>
              <a:gd name="T34" fmla="*/ 283801 w 311150"/>
              <a:gd name="T35" fmla="*/ 64171 h 309879"/>
              <a:gd name="T36" fmla="*/ 304545 w 311150"/>
              <a:gd name="T37" fmla="*/ 104988 h 309879"/>
              <a:gd name="T38" fmla="*/ 310722 w 311150"/>
              <a:gd name="T39" fmla="*/ 140520 h 309879"/>
              <a:gd name="T40" fmla="*/ 153223 w 311150"/>
              <a:gd name="T41" fmla="*/ 140520 h 309879"/>
              <a:gd name="T42" fmla="*/ 151156 w 311150"/>
              <a:gd name="T43" fmla="*/ 141721 h 309879"/>
              <a:gd name="T44" fmla="*/ 149549 w 311150"/>
              <a:gd name="T45" fmla="*/ 146143 h 309879"/>
              <a:gd name="T46" fmla="*/ 150927 w 311150"/>
              <a:gd name="T47" fmla="*/ 148891 h 309879"/>
              <a:gd name="T48" fmla="*/ 154371 w 311150"/>
              <a:gd name="T49" fmla="*/ 150092 h 309879"/>
              <a:gd name="T50" fmla="*/ 155979 w 311150"/>
              <a:gd name="T51" fmla="*/ 150220 h 309879"/>
              <a:gd name="T52" fmla="*/ 310818 w 311150"/>
              <a:gd name="T53" fmla="*/ 150220 h 309879"/>
              <a:gd name="T54" fmla="*/ 309989 w 311150"/>
              <a:gd name="T55" fmla="*/ 161453 h 309879"/>
              <a:gd name="T56" fmla="*/ 296353 w 311150"/>
              <a:gd name="T57" fmla="*/ 206896 h 309879"/>
              <a:gd name="T58" fmla="*/ 274041 w 311150"/>
              <a:gd name="T59" fmla="*/ 239347 h 309879"/>
              <a:gd name="T60" fmla="*/ 244223 w 311150"/>
              <a:gd name="T61" fmla="*/ 264603 h 309879"/>
              <a:gd name="T62" fmla="*/ 208815 w 311150"/>
              <a:gd name="T63" fmla="*/ 281810 h 309879"/>
              <a:gd name="T64" fmla="*/ 169735 w 311150"/>
              <a:gd name="T65" fmla="*/ 290125 h 309879"/>
              <a:gd name="T66" fmla="*/ 156223 w 311150"/>
              <a:gd name="T67" fmla="*/ 290773 h 309879"/>
              <a:gd name="T68" fmla="*/ 155060 w 311150"/>
              <a:gd name="T69" fmla="*/ 290777 h 309879"/>
              <a:gd name="T70" fmla="*/ 310801 w 311150"/>
              <a:gd name="T71" fmla="*/ 146895 h 309879"/>
              <a:gd name="T72" fmla="*/ 160112 w 311150"/>
              <a:gd name="T73" fmla="*/ 146895 h 309879"/>
              <a:gd name="T74" fmla="*/ 160341 w 311150"/>
              <a:gd name="T75" fmla="*/ 146057 h 309879"/>
              <a:gd name="T76" fmla="*/ 160571 w 311150"/>
              <a:gd name="T77" fmla="*/ 144576 h 309879"/>
              <a:gd name="T78" fmla="*/ 159193 w 311150"/>
              <a:gd name="T79" fmla="*/ 141957 h 309879"/>
              <a:gd name="T80" fmla="*/ 157816 w 311150"/>
              <a:gd name="T81" fmla="*/ 141120 h 309879"/>
              <a:gd name="T82" fmla="*/ 156897 w 311150"/>
              <a:gd name="T83" fmla="*/ 140819 h 309879"/>
              <a:gd name="T84" fmla="*/ 156438 w 311150"/>
              <a:gd name="T85" fmla="*/ 140626 h 309879"/>
              <a:gd name="T86" fmla="*/ 155290 w 311150"/>
              <a:gd name="T87" fmla="*/ 140520 h 309879"/>
              <a:gd name="T88" fmla="*/ 310722 w 311150"/>
              <a:gd name="T89" fmla="*/ 140520 h 309879"/>
              <a:gd name="T90" fmla="*/ 310801 w 311150"/>
              <a:gd name="T91" fmla="*/ 146895 h 309879"/>
              <a:gd name="T92" fmla="*/ 310818 w 311150"/>
              <a:gd name="T93" fmla="*/ 150220 h 309879"/>
              <a:gd name="T94" fmla="*/ 155979 w 311150"/>
              <a:gd name="T95" fmla="*/ 150220 h 309879"/>
              <a:gd name="T96" fmla="*/ 158734 w 311150"/>
              <a:gd name="T97" fmla="*/ 148997 h 309879"/>
              <a:gd name="T98" fmla="*/ 159653 w 311150"/>
              <a:gd name="T99" fmla="*/ 147796 h 309879"/>
              <a:gd name="T100" fmla="*/ 160112 w 311150"/>
              <a:gd name="T101" fmla="*/ 146916 h 309879"/>
              <a:gd name="T102" fmla="*/ 150468 w 311150"/>
              <a:gd name="T103" fmla="*/ 143696 h 309879"/>
              <a:gd name="T104" fmla="*/ 150595 w 311150"/>
              <a:gd name="T105" fmla="*/ 143696 h 309879"/>
              <a:gd name="T106" fmla="*/ 160112 w 311150"/>
              <a:gd name="T107" fmla="*/ 146895 h 309879"/>
              <a:gd name="T108" fmla="*/ 310801 w 311150"/>
              <a:gd name="T109" fmla="*/ 146895 h 309879"/>
              <a:gd name="T110" fmla="*/ 310818 w 311150"/>
              <a:gd name="T111" fmla="*/ 150220 h 3098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150" h="309879">
                <a:moveTo>
                  <a:pt x="155060" y="309449"/>
                </a:moveTo>
                <a:lnTo>
                  <a:pt x="105008" y="301148"/>
                </a:lnTo>
                <a:lnTo>
                  <a:pt x="68970" y="283248"/>
                </a:lnTo>
                <a:lnTo>
                  <a:pt x="39662" y="258199"/>
                </a:lnTo>
                <a:lnTo>
                  <a:pt x="17679" y="226808"/>
                </a:lnTo>
                <a:lnTo>
                  <a:pt x="4034" y="188840"/>
                </a:lnTo>
                <a:lnTo>
                  <a:pt x="0" y="147371"/>
                </a:lnTo>
                <a:lnTo>
                  <a:pt x="358" y="139943"/>
                </a:lnTo>
                <a:lnTo>
                  <a:pt x="13023" y="92154"/>
                </a:lnTo>
                <a:lnTo>
                  <a:pt x="33544" y="58398"/>
                </a:lnTo>
                <a:lnTo>
                  <a:pt x="60886" y="31572"/>
                </a:lnTo>
                <a:lnTo>
                  <a:pt x="95303" y="12273"/>
                </a:lnTo>
                <a:lnTo>
                  <a:pt x="132946" y="1881"/>
                </a:lnTo>
                <a:lnTo>
                  <a:pt x="157413" y="0"/>
                </a:lnTo>
                <a:lnTo>
                  <a:pt x="169438" y="525"/>
                </a:lnTo>
                <a:lnTo>
                  <a:pt x="216971" y="12761"/>
                </a:lnTo>
                <a:lnTo>
                  <a:pt x="250017" y="32545"/>
                </a:lnTo>
                <a:lnTo>
                  <a:pt x="283801" y="68293"/>
                </a:lnTo>
                <a:lnTo>
                  <a:pt x="304545" y="111729"/>
                </a:lnTo>
                <a:lnTo>
                  <a:pt x="310722" y="149543"/>
                </a:lnTo>
                <a:lnTo>
                  <a:pt x="153223" y="149543"/>
                </a:lnTo>
                <a:lnTo>
                  <a:pt x="151156" y="150822"/>
                </a:lnTo>
                <a:lnTo>
                  <a:pt x="149549" y="155527"/>
                </a:lnTo>
                <a:lnTo>
                  <a:pt x="150927" y="158451"/>
                </a:lnTo>
                <a:lnTo>
                  <a:pt x="154371" y="159730"/>
                </a:lnTo>
                <a:lnTo>
                  <a:pt x="155979" y="159867"/>
                </a:lnTo>
                <a:lnTo>
                  <a:pt x="310818" y="159867"/>
                </a:lnTo>
                <a:lnTo>
                  <a:pt x="309989" y="171820"/>
                </a:lnTo>
                <a:lnTo>
                  <a:pt x="296353" y="220181"/>
                </a:lnTo>
                <a:lnTo>
                  <a:pt x="274041" y="254717"/>
                </a:lnTo>
                <a:lnTo>
                  <a:pt x="244223" y="281594"/>
                </a:lnTo>
                <a:lnTo>
                  <a:pt x="208815" y="299908"/>
                </a:lnTo>
                <a:lnTo>
                  <a:pt x="169735" y="308755"/>
                </a:lnTo>
                <a:lnTo>
                  <a:pt x="156223" y="309444"/>
                </a:lnTo>
                <a:lnTo>
                  <a:pt x="155060" y="309449"/>
                </a:lnTo>
                <a:close/>
              </a:path>
              <a:path w="311150" h="309879">
                <a:moveTo>
                  <a:pt x="310801" y="156327"/>
                </a:moveTo>
                <a:lnTo>
                  <a:pt x="160112" y="156327"/>
                </a:lnTo>
                <a:lnTo>
                  <a:pt x="160341" y="155436"/>
                </a:lnTo>
                <a:lnTo>
                  <a:pt x="160571" y="153860"/>
                </a:lnTo>
                <a:lnTo>
                  <a:pt x="159193" y="151073"/>
                </a:lnTo>
                <a:lnTo>
                  <a:pt x="157816" y="150182"/>
                </a:lnTo>
                <a:lnTo>
                  <a:pt x="156897" y="149863"/>
                </a:lnTo>
                <a:lnTo>
                  <a:pt x="156438" y="149657"/>
                </a:lnTo>
                <a:lnTo>
                  <a:pt x="155290" y="149543"/>
                </a:lnTo>
                <a:lnTo>
                  <a:pt x="310722" y="149543"/>
                </a:lnTo>
                <a:lnTo>
                  <a:pt x="310801" y="156327"/>
                </a:lnTo>
                <a:close/>
              </a:path>
              <a:path w="311150" h="309879">
                <a:moveTo>
                  <a:pt x="310818" y="159867"/>
                </a:moveTo>
                <a:lnTo>
                  <a:pt x="155979" y="159867"/>
                </a:lnTo>
                <a:lnTo>
                  <a:pt x="158734" y="158565"/>
                </a:lnTo>
                <a:lnTo>
                  <a:pt x="159653" y="157286"/>
                </a:lnTo>
                <a:lnTo>
                  <a:pt x="160112" y="156349"/>
                </a:lnTo>
                <a:lnTo>
                  <a:pt x="150468" y="152923"/>
                </a:lnTo>
                <a:lnTo>
                  <a:pt x="150595" y="152923"/>
                </a:lnTo>
                <a:lnTo>
                  <a:pt x="160112" y="156327"/>
                </a:lnTo>
                <a:lnTo>
                  <a:pt x="310801" y="156327"/>
                </a:lnTo>
                <a:lnTo>
                  <a:pt x="310818" y="159867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0" y="0"/>
            <a:ext cx="1635125" cy="939800"/>
          </a:xfrm>
          <a:custGeom>
            <a:avLst/>
            <a:gdLst>
              <a:gd name="T0" fmla="*/ 0 w 1635760"/>
              <a:gd name="T1" fmla="*/ 978567 h 939165"/>
              <a:gd name="T2" fmla="*/ 0 w 1635760"/>
              <a:gd name="T3" fmla="*/ 926150 h 939165"/>
              <a:gd name="T4" fmla="*/ 1511348 w 1635760"/>
              <a:gd name="T5" fmla="*/ 0 h 939165"/>
              <a:gd name="T6" fmla="*/ 1596887 w 1635760"/>
              <a:gd name="T7" fmla="*/ 0 h 939165"/>
              <a:gd name="T8" fmla="*/ 0 w 1635760"/>
              <a:gd name="T9" fmla="*/ 978567 h 939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5760" h="939165">
                <a:moveTo>
                  <a:pt x="0" y="939041"/>
                </a:moveTo>
                <a:lnTo>
                  <a:pt x="0" y="888741"/>
                </a:lnTo>
                <a:lnTo>
                  <a:pt x="1547573" y="0"/>
                </a:lnTo>
                <a:lnTo>
                  <a:pt x="1635161" y="0"/>
                </a:lnTo>
                <a:lnTo>
                  <a:pt x="0" y="93904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0" y="2071688"/>
            <a:ext cx="3171825" cy="4675187"/>
          </a:xfrm>
          <a:custGeom>
            <a:avLst/>
            <a:gdLst>
              <a:gd name="T0" fmla="*/ 0 w 3172460"/>
              <a:gd name="T1" fmla="*/ 4643510 h 4674870"/>
              <a:gd name="T2" fmla="*/ 2707452 w 3172460"/>
              <a:gd name="T3" fmla="*/ 3061661 h 4674870"/>
              <a:gd name="T4" fmla="*/ 2780131 w 3172460"/>
              <a:gd name="T5" fmla="*/ 3008389 h 4674870"/>
              <a:gd name="T6" fmla="*/ 2845964 w 3172460"/>
              <a:gd name="T7" fmla="*/ 2948603 h 4674870"/>
              <a:gd name="T8" fmla="*/ 2904642 w 3172460"/>
              <a:gd name="T9" fmla="*/ 2882843 h 4674870"/>
              <a:gd name="T10" fmla="*/ 2955859 w 3172460"/>
              <a:gd name="T11" fmla="*/ 2811655 h 4674870"/>
              <a:gd name="T12" fmla="*/ 2999304 w 3172460"/>
              <a:gd name="T13" fmla="*/ 2735569 h 4674870"/>
              <a:gd name="T14" fmla="*/ 3034673 w 3172460"/>
              <a:gd name="T15" fmla="*/ 2655140 h 4674870"/>
              <a:gd name="T16" fmla="*/ 3061660 w 3172460"/>
              <a:gd name="T17" fmla="*/ 2570882 h 4674870"/>
              <a:gd name="T18" fmla="*/ 3079953 w 3172460"/>
              <a:gd name="T19" fmla="*/ 2483341 h 4674870"/>
              <a:gd name="T20" fmla="*/ 3089247 w 3172460"/>
              <a:gd name="T21" fmla="*/ 2393071 h 4674870"/>
              <a:gd name="T22" fmla="*/ 3089247 w 3172460"/>
              <a:gd name="T23" fmla="*/ 2301068 h 4674870"/>
              <a:gd name="T24" fmla="*/ 3079953 w 3172460"/>
              <a:gd name="T25" fmla="*/ 2210769 h 4674870"/>
              <a:gd name="T26" fmla="*/ 3061660 w 3172460"/>
              <a:gd name="T27" fmla="*/ 2123219 h 4674870"/>
              <a:gd name="T28" fmla="*/ 3034673 w 3172460"/>
              <a:gd name="T29" fmla="*/ 2038941 h 4674870"/>
              <a:gd name="T30" fmla="*/ 2999304 w 3172460"/>
              <a:gd name="T31" fmla="*/ 1958487 h 4674870"/>
              <a:gd name="T32" fmla="*/ 2955859 w 3172460"/>
              <a:gd name="T33" fmla="*/ 1882384 h 4674870"/>
              <a:gd name="T34" fmla="*/ 2904642 w 3172460"/>
              <a:gd name="T35" fmla="*/ 1811195 h 4674870"/>
              <a:gd name="T36" fmla="*/ 2845964 w 3172460"/>
              <a:gd name="T37" fmla="*/ 1745422 h 4674870"/>
              <a:gd name="T38" fmla="*/ 2780131 w 3172460"/>
              <a:gd name="T39" fmla="*/ 1685634 h 4674870"/>
              <a:gd name="T40" fmla="*/ 2707452 w 3172460"/>
              <a:gd name="T41" fmla="*/ 1632356 h 4674870"/>
              <a:gd name="T42" fmla="*/ 0 w 3172460"/>
              <a:gd name="T43" fmla="*/ 50493 h 4674870"/>
              <a:gd name="T44" fmla="*/ 2690279 w 3172460"/>
              <a:gd name="T45" fmla="*/ 1570425 h 4674870"/>
              <a:gd name="T46" fmla="*/ 2770171 w 3172460"/>
              <a:gd name="T47" fmla="*/ 1622831 h 4674870"/>
              <a:gd name="T48" fmla="*/ 2843022 w 3172460"/>
              <a:gd name="T49" fmla="*/ 1682338 h 4674870"/>
              <a:gd name="T50" fmla="*/ 2908514 w 3172460"/>
              <a:gd name="T51" fmla="*/ 1748388 h 4674870"/>
              <a:gd name="T52" fmla="*/ 2966320 w 3172460"/>
              <a:gd name="T53" fmla="*/ 1820457 h 4674870"/>
              <a:gd name="T54" fmla="*/ 3016119 w 3172460"/>
              <a:gd name="T55" fmla="*/ 1897962 h 4674870"/>
              <a:gd name="T56" fmla="*/ 3057590 w 3172460"/>
              <a:gd name="T57" fmla="*/ 1980327 h 4674870"/>
              <a:gd name="T58" fmla="*/ 3090404 w 3172460"/>
              <a:gd name="T59" fmla="*/ 2066993 h 4674870"/>
              <a:gd name="T60" fmla="*/ 3114246 w 3172460"/>
              <a:gd name="T61" fmla="*/ 2157373 h 4674870"/>
              <a:gd name="T62" fmla="*/ 3128784 w 3172460"/>
              <a:gd name="T63" fmla="*/ 2250915 h 4674870"/>
              <a:gd name="T64" fmla="*/ 3133704 w 3172460"/>
              <a:gd name="T65" fmla="*/ 2347079 h 4674870"/>
              <a:gd name="T66" fmla="*/ 3128784 w 3172460"/>
              <a:gd name="T67" fmla="*/ 2443180 h 4674870"/>
              <a:gd name="T68" fmla="*/ 3114246 w 3172460"/>
              <a:gd name="T69" fmla="*/ 2536714 h 4674870"/>
              <a:gd name="T70" fmla="*/ 3090404 w 3172460"/>
              <a:gd name="T71" fmla="*/ 2627085 h 4674870"/>
              <a:gd name="T72" fmla="*/ 3057590 w 3172460"/>
              <a:gd name="T73" fmla="*/ 2713724 h 4674870"/>
              <a:gd name="T74" fmla="*/ 3016119 w 3172460"/>
              <a:gd name="T75" fmla="*/ 2796067 h 4674870"/>
              <a:gd name="T76" fmla="*/ 2966320 w 3172460"/>
              <a:gd name="T77" fmla="*/ 2873562 h 4674870"/>
              <a:gd name="T78" fmla="*/ 2908514 w 3172460"/>
              <a:gd name="T79" fmla="*/ 2945624 h 4674870"/>
              <a:gd name="T80" fmla="*/ 2843022 w 3172460"/>
              <a:gd name="T81" fmla="*/ 3011700 h 4674870"/>
              <a:gd name="T82" fmla="*/ 2770171 w 3172460"/>
              <a:gd name="T83" fmla="*/ 3071207 h 4674870"/>
              <a:gd name="T84" fmla="*/ 2690279 w 3172460"/>
              <a:gd name="T85" fmla="*/ 3123581 h 46748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172460" h="4674870">
                <a:moveTo>
                  <a:pt x="0" y="4674653"/>
                </a:moveTo>
                <a:lnTo>
                  <a:pt x="0" y="4624339"/>
                </a:lnTo>
                <a:lnTo>
                  <a:pt x="2701426" y="3072957"/>
                </a:lnTo>
                <a:lnTo>
                  <a:pt x="2740714" y="3049027"/>
                </a:lnTo>
                <a:lnTo>
                  <a:pt x="2778348" y="3023343"/>
                </a:lnTo>
                <a:lnTo>
                  <a:pt x="2814287" y="2995971"/>
                </a:lnTo>
                <a:lnTo>
                  <a:pt x="2848494" y="2966978"/>
                </a:lnTo>
                <a:lnTo>
                  <a:pt x="2880929" y="2936432"/>
                </a:lnTo>
                <a:lnTo>
                  <a:pt x="2911553" y="2904400"/>
                </a:lnTo>
                <a:lnTo>
                  <a:pt x="2940328" y="2870948"/>
                </a:lnTo>
                <a:lnTo>
                  <a:pt x="2967215" y="2836143"/>
                </a:lnTo>
                <a:lnTo>
                  <a:pt x="2992174" y="2800053"/>
                </a:lnTo>
                <a:lnTo>
                  <a:pt x="3015166" y="2762744"/>
                </a:lnTo>
                <a:lnTo>
                  <a:pt x="3036154" y="2724284"/>
                </a:lnTo>
                <a:lnTo>
                  <a:pt x="3055098" y="2684739"/>
                </a:lnTo>
                <a:lnTo>
                  <a:pt x="3071958" y="2644177"/>
                </a:lnTo>
                <a:lnTo>
                  <a:pt x="3086697" y="2602664"/>
                </a:lnTo>
                <a:lnTo>
                  <a:pt x="3099275" y="2560268"/>
                </a:lnTo>
                <a:lnTo>
                  <a:pt x="3109654" y="2517055"/>
                </a:lnTo>
                <a:lnTo>
                  <a:pt x="3117793" y="2473093"/>
                </a:lnTo>
                <a:lnTo>
                  <a:pt x="3123656" y="2428449"/>
                </a:lnTo>
                <a:lnTo>
                  <a:pt x="3127201" y="2383189"/>
                </a:lnTo>
                <a:lnTo>
                  <a:pt x="3128392" y="2337381"/>
                </a:lnTo>
                <a:lnTo>
                  <a:pt x="3127201" y="2291563"/>
                </a:lnTo>
                <a:lnTo>
                  <a:pt x="3123656" y="2246293"/>
                </a:lnTo>
                <a:lnTo>
                  <a:pt x="3117793" y="2201640"/>
                </a:lnTo>
                <a:lnTo>
                  <a:pt x="3109654" y="2157669"/>
                </a:lnTo>
                <a:lnTo>
                  <a:pt x="3099275" y="2114448"/>
                </a:lnTo>
                <a:lnTo>
                  <a:pt x="3086697" y="2072043"/>
                </a:lnTo>
                <a:lnTo>
                  <a:pt x="3071958" y="2030523"/>
                </a:lnTo>
                <a:lnTo>
                  <a:pt x="3055098" y="1989954"/>
                </a:lnTo>
                <a:lnTo>
                  <a:pt x="3036154" y="1950402"/>
                </a:lnTo>
                <a:lnTo>
                  <a:pt x="3015166" y="1911936"/>
                </a:lnTo>
                <a:lnTo>
                  <a:pt x="2992174" y="1874621"/>
                </a:lnTo>
                <a:lnTo>
                  <a:pt x="2967215" y="1838526"/>
                </a:lnTo>
                <a:lnTo>
                  <a:pt x="2940328" y="1803716"/>
                </a:lnTo>
                <a:lnTo>
                  <a:pt x="2911553" y="1770260"/>
                </a:lnTo>
                <a:lnTo>
                  <a:pt x="2880929" y="1738224"/>
                </a:lnTo>
                <a:lnTo>
                  <a:pt x="2848290" y="1707502"/>
                </a:lnTo>
                <a:lnTo>
                  <a:pt x="2814287" y="1678680"/>
                </a:lnTo>
                <a:lnTo>
                  <a:pt x="2778348" y="1651307"/>
                </a:lnTo>
                <a:lnTo>
                  <a:pt x="2740714" y="1625621"/>
                </a:lnTo>
                <a:lnTo>
                  <a:pt x="2701426" y="1601691"/>
                </a:lnTo>
                <a:lnTo>
                  <a:pt x="0" y="50310"/>
                </a:lnTo>
                <a:lnTo>
                  <a:pt x="0" y="0"/>
                </a:lnTo>
                <a:lnTo>
                  <a:pt x="2723332" y="1563959"/>
                </a:lnTo>
                <a:lnTo>
                  <a:pt x="2764638" y="1589117"/>
                </a:lnTo>
                <a:lnTo>
                  <a:pt x="2804204" y="1616121"/>
                </a:lnTo>
                <a:lnTo>
                  <a:pt x="2841989" y="1644900"/>
                </a:lnTo>
                <a:lnTo>
                  <a:pt x="2877951" y="1675384"/>
                </a:lnTo>
                <a:lnTo>
                  <a:pt x="2912217" y="1707675"/>
                </a:lnTo>
                <a:lnTo>
                  <a:pt x="2944247" y="1741183"/>
                </a:lnTo>
                <a:lnTo>
                  <a:pt x="2974498" y="1776357"/>
                </a:lnTo>
                <a:lnTo>
                  <a:pt x="3002764" y="1812954"/>
                </a:lnTo>
                <a:lnTo>
                  <a:pt x="3029003" y="1850902"/>
                </a:lnTo>
                <a:lnTo>
                  <a:pt x="3053175" y="1890132"/>
                </a:lnTo>
                <a:lnTo>
                  <a:pt x="3075239" y="1930572"/>
                </a:lnTo>
                <a:lnTo>
                  <a:pt x="3095154" y="1972153"/>
                </a:lnTo>
                <a:lnTo>
                  <a:pt x="3112879" y="2014803"/>
                </a:lnTo>
                <a:lnTo>
                  <a:pt x="3128373" y="2058453"/>
                </a:lnTo>
                <a:lnTo>
                  <a:pt x="3141596" y="2103031"/>
                </a:lnTo>
                <a:lnTo>
                  <a:pt x="3152506" y="2148467"/>
                </a:lnTo>
                <a:lnTo>
                  <a:pt x="3161063" y="2194691"/>
                </a:lnTo>
                <a:lnTo>
                  <a:pt x="3167226" y="2241631"/>
                </a:lnTo>
                <a:lnTo>
                  <a:pt x="3170953" y="2289218"/>
                </a:lnTo>
                <a:lnTo>
                  <a:pt x="3172205" y="2337381"/>
                </a:lnTo>
                <a:lnTo>
                  <a:pt x="3170953" y="2385528"/>
                </a:lnTo>
                <a:lnTo>
                  <a:pt x="3167226" y="2433100"/>
                </a:lnTo>
                <a:lnTo>
                  <a:pt x="3161063" y="2480028"/>
                </a:lnTo>
                <a:lnTo>
                  <a:pt x="3152506" y="2526240"/>
                </a:lnTo>
                <a:lnTo>
                  <a:pt x="3141596" y="2571666"/>
                </a:lnTo>
                <a:lnTo>
                  <a:pt x="3128373" y="2616235"/>
                </a:lnTo>
                <a:lnTo>
                  <a:pt x="3112879" y="2659876"/>
                </a:lnTo>
                <a:lnTo>
                  <a:pt x="3095154" y="2702520"/>
                </a:lnTo>
                <a:lnTo>
                  <a:pt x="3075239" y="2744095"/>
                </a:lnTo>
                <a:lnTo>
                  <a:pt x="3053175" y="2784531"/>
                </a:lnTo>
                <a:lnTo>
                  <a:pt x="3029003" y="2823757"/>
                </a:lnTo>
                <a:lnTo>
                  <a:pt x="3002764" y="2861702"/>
                </a:lnTo>
                <a:lnTo>
                  <a:pt x="2974498" y="2898296"/>
                </a:lnTo>
                <a:lnTo>
                  <a:pt x="2944247" y="2933468"/>
                </a:lnTo>
                <a:lnTo>
                  <a:pt x="2912051" y="2967148"/>
                </a:lnTo>
                <a:lnTo>
                  <a:pt x="2877951" y="2999265"/>
                </a:lnTo>
                <a:lnTo>
                  <a:pt x="2841989" y="3029748"/>
                </a:lnTo>
                <a:lnTo>
                  <a:pt x="2804204" y="3058527"/>
                </a:lnTo>
                <a:lnTo>
                  <a:pt x="2764638" y="3085531"/>
                </a:lnTo>
                <a:lnTo>
                  <a:pt x="2723332" y="3110689"/>
                </a:lnTo>
                <a:lnTo>
                  <a:pt x="0" y="467465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0" y="5532438"/>
            <a:ext cx="3409950" cy="4187825"/>
          </a:xfrm>
          <a:custGeom>
            <a:avLst/>
            <a:gdLst>
              <a:gd name="T0" fmla="*/ 0 w 3410585"/>
              <a:gd name="T1" fmla="*/ 4264244 h 4186554"/>
              <a:gd name="T2" fmla="*/ 0 w 3410585"/>
              <a:gd name="T3" fmla="*/ 4213031 h 4186554"/>
              <a:gd name="T4" fmla="*/ 3243424 w 3410585"/>
              <a:gd name="T5" fmla="*/ 2293601 h 4186554"/>
              <a:gd name="T6" fmla="*/ 3253862 w 3410585"/>
              <a:gd name="T7" fmla="*/ 2286140 h 4186554"/>
              <a:gd name="T8" fmla="*/ 3289399 w 3410585"/>
              <a:gd name="T9" fmla="*/ 2249984 h 4186554"/>
              <a:gd name="T10" fmla="*/ 3309021 w 3410585"/>
              <a:gd name="T11" fmla="*/ 2216562 h 4186554"/>
              <a:gd name="T12" fmla="*/ 3322093 w 3410585"/>
              <a:gd name="T13" fmla="*/ 2178008 h 4186554"/>
              <a:gd name="T14" fmla="*/ 3328082 w 3410585"/>
              <a:gd name="T15" fmla="*/ 2134847 h 4186554"/>
              <a:gd name="T16" fmla="*/ 3328431 w 3410585"/>
              <a:gd name="T17" fmla="*/ 2119433 h 4186554"/>
              <a:gd name="T18" fmla="*/ 3327113 w 3410585"/>
              <a:gd name="T19" fmla="*/ 2105738 h 4186554"/>
              <a:gd name="T20" fmla="*/ 3317787 w 3410585"/>
              <a:gd name="T21" fmla="*/ 2066393 h 4186554"/>
              <a:gd name="T22" fmla="*/ 3300843 w 3410585"/>
              <a:gd name="T23" fmla="*/ 2030438 h 4186554"/>
              <a:gd name="T24" fmla="*/ 3276839 w 3410585"/>
              <a:gd name="T25" fmla="*/ 1998863 h 4186554"/>
              <a:gd name="T26" fmla="*/ 3246329 w 3410585"/>
              <a:gd name="T27" fmla="*/ 1972656 h 4186554"/>
              <a:gd name="T28" fmla="*/ 0 w 3410585"/>
              <a:gd name="T29" fmla="*/ 51522 h 4186554"/>
              <a:gd name="T30" fmla="*/ 0 w 3410585"/>
              <a:gd name="T31" fmla="*/ 0 h 4186554"/>
              <a:gd name="T32" fmla="*/ 3264220 w 3410585"/>
              <a:gd name="T33" fmla="*/ 1931632 h 4186554"/>
              <a:gd name="T34" fmla="*/ 3275252 w 3410585"/>
              <a:gd name="T35" fmla="*/ 1939188 h 4186554"/>
              <a:gd name="T36" fmla="*/ 3305327 w 3410585"/>
              <a:gd name="T37" fmla="*/ 1965282 h 4186554"/>
              <a:gd name="T38" fmla="*/ 3329998 w 3410585"/>
              <a:gd name="T39" fmla="*/ 1995475 h 4186554"/>
              <a:gd name="T40" fmla="*/ 3349419 w 3410585"/>
              <a:gd name="T41" fmla="*/ 2029821 h 4186554"/>
              <a:gd name="T42" fmla="*/ 3363078 w 3410585"/>
              <a:gd name="T43" fmla="*/ 2067636 h 4186554"/>
              <a:gd name="T44" fmla="*/ 3370619 w 3410585"/>
              <a:gd name="T45" fmla="*/ 2108419 h 4186554"/>
              <a:gd name="T46" fmla="*/ 3372074 w 3410585"/>
              <a:gd name="T47" fmla="*/ 2137010 h 4186554"/>
              <a:gd name="T48" fmla="*/ 3371426 w 3410585"/>
              <a:gd name="T49" fmla="*/ 2150876 h 4186554"/>
              <a:gd name="T50" fmla="*/ 3364966 w 3410585"/>
              <a:gd name="T51" fmla="*/ 2191446 h 4186554"/>
              <a:gd name="T52" fmla="*/ 3352226 w 3410585"/>
              <a:gd name="T53" fmla="*/ 2229195 h 4186554"/>
              <a:gd name="T54" fmla="*/ 3333391 w 3410585"/>
              <a:gd name="T55" fmla="*/ 2264122 h 4186554"/>
              <a:gd name="T56" fmla="*/ 3308892 w 3410585"/>
              <a:gd name="T57" fmla="*/ 2295359 h 4186554"/>
              <a:gd name="T58" fmla="*/ 3279096 w 3410585"/>
              <a:gd name="T59" fmla="*/ 2322253 h 4186554"/>
              <a:gd name="T60" fmla="*/ 3256471 w 3410585"/>
              <a:gd name="T61" fmla="*/ 2337443 h 4186554"/>
              <a:gd name="T62" fmla="*/ 0 w 3410585"/>
              <a:gd name="T63" fmla="*/ 4264244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6013"/>
                </a:moveTo>
                <a:lnTo>
                  <a:pt x="0" y="4135739"/>
                </a:lnTo>
                <a:lnTo>
                  <a:pt x="3280474" y="2251523"/>
                </a:lnTo>
                <a:lnTo>
                  <a:pt x="3291031" y="2244198"/>
                </a:lnTo>
                <a:lnTo>
                  <a:pt x="3326974" y="2208706"/>
                </a:lnTo>
                <a:lnTo>
                  <a:pt x="3346821" y="2175898"/>
                </a:lnTo>
                <a:lnTo>
                  <a:pt x="3360041" y="2138053"/>
                </a:lnTo>
                <a:lnTo>
                  <a:pt x="3366099" y="2095681"/>
                </a:lnTo>
                <a:lnTo>
                  <a:pt x="3366453" y="2080550"/>
                </a:lnTo>
                <a:lnTo>
                  <a:pt x="3365119" y="2067105"/>
                </a:lnTo>
                <a:lnTo>
                  <a:pt x="3355687" y="2028483"/>
                </a:lnTo>
                <a:lnTo>
                  <a:pt x="3338549" y="1993188"/>
                </a:lnTo>
                <a:lnTo>
                  <a:pt x="3314270" y="1962191"/>
                </a:lnTo>
                <a:lnTo>
                  <a:pt x="3283413" y="1936465"/>
                </a:lnTo>
                <a:lnTo>
                  <a:pt x="0" y="50578"/>
                </a:lnTo>
                <a:lnTo>
                  <a:pt x="0" y="0"/>
                </a:lnTo>
                <a:lnTo>
                  <a:pt x="3301507" y="1896194"/>
                </a:lnTo>
                <a:lnTo>
                  <a:pt x="3312666" y="1903612"/>
                </a:lnTo>
                <a:lnTo>
                  <a:pt x="3343085" y="1929228"/>
                </a:lnTo>
                <a:lnTo>
                  <a:pt x="3368036" y="1958866"/>
                </a:lnTo>
                <a:lnTo>
                  <a:pt x="3387681" y="1992582"/>
                </a:lnTo>
                <a:lnTo>
                  <a:pt x="3401494" y="2029703"/>
                </a:lnTo>
                <a:lnTo>
                  <a:pt x="3409121" y="2069738"/>
                </a:lnTo>
                <a:lnTo>
                  <a:pt x="3410594" y="2097805"/>
                </a:lnTo>
                <a:lnTo>
                  <a:pt x="3409939" y="2111417"/>
                </a:lnTo>
                <a:lnTo>
                  <a:pt x="3403404" y="2151247"/>
                </a:lnTo>
                <a:lnTo>
                  <a:pt x="3390519" y="2188298"/>
                </a:lnTo>
                <a:lnTo>
                  <a:pt x="3371469" y="2222585"/>
                </a:lnTo>
                <a:lnTo>
                  <a:pt x="3346690" y="2253249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6013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0" y="10648950"/>
            <a:ext cx="1149350" cy="660400"/>
          </a:xfrm>
          <a:custGeom>
            <a:avLst/>
            <a:gdLst>
              <a:gd name="T0" fmla="*/ 1187731 w 1148715"/>
              <a:gd name="T1" fmla="*/ 699412 h 659765"/>
              <a:gd name="T2" fmla="*/ 1096914 w 1148715"/>
              <a:gd name="T3" fmla="*/ 699412 h 659765"/>
              <a:gd name="T4" fmla="*/ 0 w 1148715"/>
              <a:gd name="T5" fmla="*/ 53634 h 659765"/>
              <a:gd name="T6" fmla="*/ 0 w 1148715"/>
              <a:gd name="T7" fmla="*/ 0 h 659765"/>
              <a:gd name="T8" fmla="*/ 1187731 w 1148715"/>
              <a:gd name="T9" fmla="*/ 699412 h 659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715" h="659765">
                <a:moveTo>
                  <a:pt x="1148358" y="659549"/>
                </a:moveTo>
                <a:lnTo>
                  <a:pt x="1060554" y="659549"/>
                </a:lnTo>
                <a:lnTo>
                  <a:pt x="0" y="50578"/>
                </a:lnTo>
                <a:lnTo>
                  <a:pt x="0" y="0"/>
                </a:lnTo>
                <a:lnTo>
                  <a:pt x="1148358" y="659549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0" y="7996238"/>
            <a:ext cx="3760788" cy="3313112"/>
          </a:xfrm>
          <a:custGeom>
            <a:avLst/>
            <a:gdLst>
              <a:gd name="T0" fmla="*/ 0 w 3761104"/>
              <a:gd name="T1" fmla="*/ 2367800 h 3312159"/>
              <a:gd name="T2" fmla="*/ 0 w 3761104"/>
              <a:gd name="T3" fmla="*/ 2025452 h 3312159"/>
              <a:gd name="T4" fmla="*/ 7248 w 3761104"/>
              <a:gd name="T5" fmla="*/ 2020898 h 3312159"/>
              <a:gd name="T6" fmla="*/ 3398941 w 3761104"/>
              <a:gd name="T7" fmla="*/ 28583 h 3312159"/>
              <a:gd name="T8" fmla="*/ 3434558 w 3761104"/>
              <a:gd name="T9" fmla="*/ 12733 h 3312159"/>
              <a:gd name="T10" fmla="*/ 3471496 w 3761104"/>
              <a:gd name="T11" fmla="*/ 3184 h 3312159"/>
              <a:gd name="T12" fmla="*/ 3509101 w 3761104"/>
              <a:gd name="T13" fmla="*/ 0 h 3312159"/>
              <a:gd name="T14" fmla="*/ 3520030 w 3761104"/>
              <a:gd name="T15" fmla="*/ 264 h 3312159"/>
              <a:gd name="T16" fmla="*/ 3568529 w 3761104"/>
              <a:gd name="T17" fmla="*/ 8157 h 3312159"/>
              <a:gd name="T18" fmla="*/ 3605076 w 3761104"/>
              <a:gd name="T19" fmla="*/ 21706 h 3312159"/>
              <a:gd name="T20" fmla="*/ 3641040 w 3761104"/>
              <a:gd name="T21" fmla="*/ 42094 h 3312159"/>
              <a:gd name="T22" fmla="*/ 3644090 w 3761104"/>
              <a:gd name="T23" fmla="*/ 44372 h 3312159"/>
              <a:gd name="T24" fmla="*/ 3509101 w 3761104"/>
              <a:gd name="T25" fmla="*/ 44372 h 3312159"/>
              <a:gd name="T26" fmla="*/ 3499531 w 3761104"/>
              <a:gd name="T27" fmla="*/ 44625 h 3312159"/>
              <a:gd name="T28" fmla="*/ 3461957 w 3761104"/>
              <a:gd name="T29" fmla="*/ 50591 h 3312159"/>
              <a:gd name="T30" fmla="*/ 3425944 w 3761104"/>
              <a:gd name="T31" fmla="*/ 64283 h 3312159"/>
              <a:gd name="T32" fmla="*/ 20396 w 3761104"/>
              <a:gd name="T33" fmla="*/ 2064698 h 3312159"/>
              <a:gd name="T34" fmla="*/ 14 w 3761104"/>
              <a:gd name="T35" fmla="*/ 2080242 h 3312159"/>
              <a:gd name="T36" fmla="*/ 0 w 3761104"/>
              <a:gd name="T37" fmla="*/ 2367800 h 3312159"/>
              <a:gd name="T38" fmla="*/ 3741795 w 3761104"/>
              <a:gd name="T39" fmla="*/ 3370372 h 3312159"/>
              <a:gd name="T40" fmla="*/ 3698227 w 3761104"/>
              <a:gd name="T41" fmla="*/ 3370372 h 3312159"/>
              <a:gd name="T42" fmla="*/ 3698112 w 3761104"/>
              <a:gd name="T43" fmla="*/ 229497 h 3312159"/>
              <a:gd name="T44" fmla="*/ 3697170 w 3761104"/>
              <a:gd name="T45" fmla="*/ 216303 h 3312159"/>
              <a:gd name="T46" fmla="*/ 3689172 w 3761104"/>
              <a:gd name="T47" fmla="*/ 178140 h 3312159"/>
              <a:gd name="T48" fmla="*/ 3673485 w 3761104"/>
              <a:gd name="T49" fmla="*/ 142610 h 3312159"/>
              <a:gd name="T50" fmla="*/ 3650249 w 3761104"/>
              <a:gd name="T51" fmla="*/ 110366 h 3312159"/>
              <a:gd name="T52" fmla="*/ 3619584 w 3761104"/>
              <a:gd name="T53" fmla="*/ 82076 h 3312159"/>
              <a:gd name="T54" fmla="*/ 3583391 w 3761104"/>
              <a:gd name="T55" fmla="*/ 60140 h 3312159"/>
              <a:gd name="T56" fmla="*/ 3546875 w 3761104"/>
              <a:gd name="T57" fmla="*/ 48368 h 3312159"/>
              <a:gd name="T58" fmla="*/ 3509101 w 3761104"/>
              <a:gd name="T59" fmla="*/ 44372 h 3312159"/>
              <a:gd name="T60" fmla="*/ 3644090 w 3761104"/>
              <a:gd name="T61" fmla="*/ 44372 h 3312159"/>
              <a:gd name="T62" fmla="*/ 3681351 w 3761104"/>
              <a:gd name="T63" fmla="*/ 77552 h 3312159"/>
              <a:gd name="T64" fmla="*/ 3705365 w 3761104"/>
              <a:gd name="T65" fmla="*/ 109214 h 3312159"/>
              <a:gd name="T66" fmla="*/ 3723639 w 3761104"/>
              <a:gd name="T67" fmla="*/ 144495 h 3312159"/>
              <a:gd name="T68" fmla="*/ 3735794 w 3761104"/>
              <a:gd name="T69" fmla="*/ 182741 h 3312159"/>
              <a:gd name="T70" fmla="*/ 3741458 w 3761104"/>
              <a:gd name="T71" fmla="*/ 223293 h 3312159"/>
              <a:gd name="T72" fmla="*/ 3741630 w 3761104"/>
              <a:gd name="T73" fmla="*/ 229497 h 3312159"/>
              <a:gd name="T74" fmla="*/ 3741795 w 3761104"/>
              <a:gd name="T75" fmla="*/ 3370372 h 3312159"/>
              <a:gd name="T76" fmla="*/ 1693353 w 3761104"/>
              <a:gd name="T77" fmla="*/ 3370372 h 3312159"/>
              <a:gd name="T78" fmla="*/ 1606338 w 3761104"/>
              <a:gd name="T79" fmla="*/ 3370372 h 3312159"/>
              <a:gd name="T80" fmla="*/ 0 w 3761104"/>
              <a:gd name="T81" fmla="*/ 2426630 h 3312159"/>
              <a:gd name="T82" fmla="*/ 0 w 3761104"/>
              <a:gd name="T83" fmla="*/ 2371687 h 3312159"/>
              <a:gd name="T84" fmla="*/ 6502 w 3761104"/>
              <a:gd name="T85" fmla="*/ 2377261 h 3312159"/>
              <a:gd name="T86" fmla="*/ 17483 w 3761104"/>
              <a:gd name="T87" fmla="*/ 2385334 h 3312159"/>
              <a:gd name="T88" fmla="*/ 29070 w 3761104"/>
              <a:gd name="T89" fmla="*/ 2392699 h 3312159"/>
              <a:gd name="T90" fmla="*/ 1693353 w 3761104"/>
              <a:gd name="T91" fmla="*/ 3370372 h 3312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61104" h="3312159">
                <a:moveTo>
                  <a:pt x="0" y="2326610"/>
                </a:moveTo>
                <a:lnTo>
                  <a:pt x="0" y="1990219"/>
                </a:lnTo>
                <a:lnTo>
                  <a:pt x="7309" y="1985745"/>
                </a:lnTo>
                <a:lnTo>
                  <a:pt x="3416410" y="28095"/>
                </a:lnTo>
                <a:lnTo>
                  <a:pt x="3452210" y="12489"/>
                </a:lnTo>
                <a:lnTo>
                  <a:pt x="3489336" y="3123"/>
                </a:lnTo>
                <a:lnTo>
                  <a:pt x="3527130" y="0"/>
                </a:lnTo>
                <a:lnTo>
                  <a:pt x="3538117" y="264"/>
                </a:lnTo>
                <a:lnTo>
                  <a:pt x="3586864" y="8035"/>
                </a:lnTo>
                <a:lnTo>
                  <a:pt x="3623597" y="21340"/>
                </a:lnTo>
                <a:lnTo>
                  <a:pt x="3659745" y="41362"/>
                </a:lnTo>
                <a:lnTo>
                  <a:pt x="3662815" y="43579"/>
                </a:lnTo>
                <a:lnTo>
                  <a:pt x="3527130" y="43579"/>
                </a:lnTo>
                <a:lnTo>
                  <a:pt x="3517509" y="43832"/>
                </a:lnTo>
                <a:lnTo>
                  <a:pt x="3479744" y="49724"/>
                </a:lnTo>
                <a:lnTo>
                  <a:pt x="3443546" y="63185"/>
                </a:lnTo>
                <a:lnTo>
                  <a:pt x="20518" y="2028781"/>
                </a:lnTo>
                <a:lnTo>
                  <a:pt x="14" y="2044055"/>
                </a:lnTo>
                <a:lnTo>
                  <a:pt x="0" y="2326610"/>
                </a:lnTo>
              </a:path>
              <a:path w="3761104" h="3312159">
                <a:moveTo>
                  <a:pt x="3761025" y="3311742"/>
                </a:moveTo>
                <a:lnTo>
                  <a:pt x="3717230" y="3311742"/>
                </a:lnTo>
                <a:lnTo>
                  <a:pt x="3717114" y="225504"/>
                </a:lnTo>
                <a:lnTo>
                  <a:pt x="3716169" y="212541"/>
                </a:lnTo>
                <a:lnTo>
                  <a:pt x="3708125" y="175039"/>
                </a:lnTo>
                <a:lnTo>
                  <a:pt x="3692362" y="140125"/>
                </a:lnTo>
                <a:lnTo>
                  <a:pt x="3669006" y="108448"/>
                </a:lnTo>
                <a:lnTo>
                  <a:pt x="3638181" y="80657"/>
                </a:lnTo>
                <a:lnTo>
                  <a:pt x="3601801" y="59103"/>
                </a:lnTo>
                <a:lnTo>
                  <a:pt x="3565097" y="47514"/>
                </a:lnTo>
                <a:lnTo>
                  <a:pt x="3527130" y="43579"/>
                </a:lnTo>
                <a:lnTo>
                  <a:pt x="3662815" y="43579"/>
                </a:lnTo>
                <a:lnTo>
                  <a:pt x="3700269" y="76210"/>
                </a:lnTo>
                <a:lnTo>
                  <a:pt x="3724406" y="107323"/>
                </a:lnTo>
                <a:lnTo>
                  <a:pt x="3742769" y="141988"/>
                </a:lnTo>
                <a:lnTo>
                  <a:pt x="3754986" y="179564"/>
                </a:lnTo>
                <a:lnTo>
                  <a:pt x="3760686" y="219410"/>
                </a:lnTo>
                <a:lnTo>
                  <a:pt x="3760859" y="225504"/>
                </a:lnTo>
                <a:lnTo>
                  <a:pt x="3761025" y="3311742"/>
                </a:lnTo>
              </a:path>
              <a:path w="3761104" h="3312159">
                <a:moveTo>
                  <a:pt x="1702057" y="3311742"/>
                </a:moveTo>
                <a:lnTo>
                  <a:pt x="1614587" y="3311742"/>
                </a:lnTo>
                <a:lnTo>
                  <a:pt x="0" y="2384418"/>
                </a:lnTo>
                <a:lnTo>
                  <a:pt x="0" y="2330430"/>
                </a:lnTo>
                <a:lnTo>
                  <a:pt x="6563" y="2335908"/>
                </a:lnTo>
                <a:lnTo>
                  <a:pt x="17544" y="2343839"/>
                </a:lnTo>
                <a:lnTo>
                  <a:pt x="29192" y="2351077"/>
                </a:lnTo>
                <a:lnTo>
                  <a:pt x="1702057" y="331174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0" y="2881313"/>
            <a:ext cx="3760788" cy="4373562"/>
          </a:xfrm>
          <a:custGeom>
            <a:avLst/>
            <a:gdLst>
              <a:gd name="T0" fmla="*/ 0 w 3761104"/>
              <a:gd name="T1" fmla="*/ 1963941 h 4374515"/>
              <a:gd name="T2" fmla="*/ 3398935 w 3761104"/>
              <a:gd name="T3" fmla="*/ 27709 h 4374515"/>
              <a:gd name="T4" fmla="*/ 3471494 w 3761104"/>
              <a:gd name="T5" fmla="*/ 3057 h 4374515"/>
              <a:gd name="T6" fmla="*/ 3520025 w 3761104"/>
              <a:gd name="T7" fmla="*/ 263 h 4374515"/>
              <a:gd name="T8" fmla="*/ 3605074 w 3761104"/>
              <a:gd name="T9" fmla="*/ 21015 h 4374515"/>
              <a:gd name="T10" fmla="*/ 3644083 w 3761104"/>
              <a:gd name="T11" fmla="*/ 43007 h 4374515"/>
              <a:gd name="T12" fmla="*/ 3499531 w 3761104"/>
              <a:gd name="T13" fmla="*/ 43239 h 4374515"/>
              <a:gd name="T14" fmla="*/ 3425944 w 3761104"/>
              <a:gd name="T15" fmla="*/ 62315 h 4374515"/>
              <a:gd name="T16" fmla="*/ 2 w 3761104"/>
              <a:gd name="T17" fmla="*/ 2017057 h 4374515"/>
              <a:gd name="T18" fmla="*/ 3644266 w 3761104"/>
              <a:gd name="T19" fmla="*/ 4273623 h 4374515"/>
              <a:gd name="T20" fmla="*/ 3528354 w 3761104"/>
              <a:gd name="T21" fmla="*/ 4272748 h 4374515"/>
              <a:gd name="T22" fmla="*/ 3587895 w 3761104"/>
              <a:gd name="T23" fmla="*/ 4255654 h 4374515"/>
              <a:gd name="T24" fmla="*/ 3654020 w 3761104"/>
              <a:gd name="T25" fmla="*/ 4207099 h 4374515"/>
              <a:gd name="T26" fmla="*/ 3690847 w 3761104"/>
              <a:gd name="T27" fmla="*/ 4139185 h 4374515"/>
              <a:gd name="T28" fmla="*/ 3698112 w 3761104"/>
              <a:gd name="T29" fmla="*/ 222499 h 4374515"/>
              <a:gd name="T30" fmla="*/ 3689173 w 3761104"/>
              <a:gd name="T31" fmla="*/ 172702 h 4374515"/>
              <a:gd name="T32" fmla="*/ 3650250 w 3761104"/>
              <a:gd name="T33" fmla="*/ 107001 h 4374515"/>
              <a:gd name="T34" fmla="*/ 3583391 w 3761104"/>
              <a:gd name="T35" fmla="*/ 58296 h 4374515"/>
              <a:gd name="T36" fmla="*/ 3509101 w 3761104"/>
              <a:gd name="T37" fmla="*/ 43007 h 4374515"/>
              <a:gd name="T38" fmla="*/ 3681351 w 3761104"/>
              <a:gd name="T39" fmla="*/ 75198 h 4374515"/>
              <a:gd name="T40" fmla="*/ 3723639 w 3761104"/>
              <a:gd name="T41" fmla="*/ 140090 h 4374515"/>
              <a:gd name="T42" fmla="*/ 3741458 w 3761104"/>
              <a:gd name="T43" fmla="*/ 216495 h 4374515"/>
              <a:gd name="T44" fmla="*/ 3741094 w 3761104"/>
              <a:gd name="T45" fmla="*/ 4105577 h 4374515"/>
              <a:gd name="T46" fmla="*/ 3721616 w 3761104"/>
              <a:gd name="T47" fmla="*/ 4181199 h 4374515"/>
              <a:gd name="T48" fmla="*/ 3677840 w 3761104"/>
              <a:gd name="T49" fmla="*/ 4245180 h 4374515"/>
              <a:gd name="T50" fmla="*/ 3644266 w 3761104"/>
              <a:gd name="T51" fmla="*/ 4273623 h 4374515"/>
              <a:gd name="T52" fmla="*/ 3452421 w 3761104"/>
              <a:gd name="T53" fmla="*/ 4309746 h 4374515"/>
              <a:gd name="T54" fmla="*/ 0 w 3761104"/>
              <a:gd name="T55" fmla="*/ 2352935 h 4374515"/>
              <a:gd name="T56" fmla="*/ 6504 w 3761104"/>
              <a:gd name="T57" fmla="*/ 2305069 h 4374515"/>
              <a:gd name="T58" fmla="*/ 3418356 w 3761104"/>
              <a:gd name="T59" fmla="*/ 4250568 h 4374515"/>
              <a:gd name="T60" fmla="*/ 3502779 w 3761104"/>
              <a:gd name="T61" fmla="*/ 4273303 h 4374515"/>
              <a:gd name="T62" fmla="*/ 3644266 w 3761104"/>
              <a:gd name="T63" fmla="*/ 4273623 h 4374515"/>
              <a:gd name="T64" fmla="*/ 3602615 w 3761104"/>
              <a:gd name="T65" fmla="*/ 4297104 h 4374515"/>
              <a:gd name="T66" fmla="*/ 3516057 w 3761104"/>
              <a:gd name="T67" fmla="*/ 4316418 h 43745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61104" h="4374515">
                <a:moveTo>
                  <a:pt x="0" y="2310180"/>
                </a:moveTo>
                <a:lnTo>
                  <a:pt x="0" y="1990217"/>
                </a:lnTo>
                <a:lnTo>
                  <a:pt x="7309" y="1985745"/>
                </a:lnTo>
                <a:lnTo>
                  <a:pt x="3416404" y="28075"/>
                </a:lnTo>
                <a:lnTo>
                  <a:pt x="3452207" y="12475"/>
                </a:lnTo>
                <a:lnTo>
                  <a:pt x="3489334" y="3118"/>
                </a:lnTo>
                <a:lnTo>
                  <a:pt x="3527130" y="0"/>
                </a:lnTo>
                <a:lnTo>
                  <a:pt x="3538112" y="263"/>
                </a:lnTo>
                <a:lnTo>
                  <a:pt x="3586861" y="8023"/>
                </a:lnTo>
                <a:lnTo>
                  <a:pt x="3623595" y="21320"/>
                </a:lnTo>
                <a:lnTo>
                  <a:pt x="3659745" y="41344"/>
                </a:lnTo>
                <a:lnTo>
                  <a:pt x="3662808" y="43556"/>
                </a:lnTo>
                <a:lnTo>
                  <a:pt x="3527130" y="43556"/>
                </a:lnTo>
                <a:lnTo>
                  <a:pt x="3517509" y="43809"/>
                </a:lnTo>
                <a:lnTo>
                  <a:pt x="3479744" y="49710"/>
                </a:lnTo>
                <a:lnTo>
                  <a:pt x="3443546" y="63169"/>
                </a:lnTo>
                <a:lnTo>
                  <a:pt x="20503" y="2028768"/>
                </a:lnTo>
                <a:lnTo>
                  <a:pt x="2" y="2044044"/>
                </a:lnTo>
                <a:lnTo>
                  <a:pt x="0" y="2310180"/>
                </a:lnTo>
              </a:path>
              <a:path w="3761104" h="4374515">
                <a:moveTo>
                  <a:pt x="3662991" y="4330799"/>
                </a:moveTo>
                <a:lnTo>
                  <a:pt x="3535104" y="4330799"/>
                </a:lnTo>
                <a:lnTo>
                  <a:pt x="3546488" y="4329913"/>
                </a:lnTo>
                <a:lnTo>
                  <a:pt x="3557981" y="4328236"/>
                </a:lnTo>
                <a:lnTo>
                  <a:pt x="3606335" y="4312592"/>
                </a:lnTo>
                <a:lnTo>
                  <a:pt x="3643880" y="4290823"/>
                </a:lnTo>
                <a:lnTo>
                  <a:pt x="3672793" y="4263390"/>
                </a:lnTo>
                <a:lnTo>
                  <a:pt x="3694958" y="4230978"/>
                </a:lnTo>
                <a:lnTo>
                  <a:pt x="3709811" y="4194563"/>
                </a:lnTo>
                <a:lnTo>
                  <a:pt x="3716785" y="4155120"/>
                </a:lnTo>
                <a:lnTo>
                  <a:pt x="3717114" y="225486"/>
                </a:lnTo>
                <a:lnTo>
                  <a:pt x="3716170" y="212522"/>
                </a:lnTo>
                <a:lnTo>
                  <a:pt x="3708126" y="175020"/>
                </a:lnTo>
                <a:lnTo>
                  <a:pt x="3692363" y="140105"/>
                </a:lnTo>
                <a:lnTo>
                  <a:pt x="3669007" y="108428"/>
                </a:lnTo>
                <a:lnTo>
                  <a:pt x="3638182" y="80638"/>
                </a:lnTo>
                <a:lnTo>
                  <a:pt x="3601801" y="59089"/>
                </a:lnTo>
                <a:lnTo>
                  <a:pt x="3565097" y="47498"/>
                </a:lnTo>
                <a:lnTo>
                  <a:pt x="3527130" y="43556"/>
                </a:lnTo>
                <a:lnTo>
                  <a:pt x="3662808" y="43556"/>
                </a:lnTo>
                <a:lnTo>
                  <a:pt x="3700269" y="76202"/>
                </a:lnTo>
                <a:lnTo>
                  <a:pt x="3724406" y="107317"/>
                </a:lnTo>
                <a:lnTo>
                  <a:pt x="3742769" y="141981"/>
                </a:lnTo>
                <a:lnTo>
                  <a:pt x="3754986" y="179553"/>
                </a:lnTo>
                <a:lnTo>
                  <a:pt x="3760686" y="219391"/>
                </a:lnTo>
                <a:lnTo>
                  <a:pt x="3761011" y="4146941"/>
                </a:lnTo>
                <a:lnTo>
                  <a:pt x="3760320" y="4160506"/>
                </a:lnTo>
                <a:lnTo>
                  <a:pt x="3753758" y="4199981"/>
                </a:lnTo>
                <a:lnTo>
                  <a:pt x="3740739" y="4237136"/>
                </a:lnTo>
                <a:lnTo>
                  <a:pt x="3721614" y="4271344"/>
                </a:lnTo>
                <a:lnTo>
                  <a:pt x="3696735" y="4301976"/>
                </a:lnTo>
                <a:lnTo>
                  <a:pt x="3666453" y="4328405"/>
                </a:lnTo>
                <a:lnTo>
                  <a:pt x="3662991" y="4330799"/>
                </a:lnTo>
              </a:path>
              <a:path w="3761104" h="4374515">
                <a:moveTo>
                  <a:pt x="3520315" y="4374454"/>
                </a:moveTo>
                <a:lnTo>
                  <a:pt x="3470158" y="4367407"/>
                </a:lnTo>
                <a:lnTo>
                  <a:pt x="3433629" y="4354847"/>
                </a:lnTo>
                <a:lnTo>
                  <a:pt x="0" y="2384415"/>
                </a:lnTo>
                <a:lnTo>
                  <a:pt x="0" y="2330428"/>
                </a:lnTo>
                <a:lnTo>
                  <a:pt x="6565" y="2335908"/>
                </a:lnTo>
                <a:lnTo>
                  <a:pt x="17545" y="2343840"/>
                </a:lnTo>
                <a:lnTo>
                  <a:pt x="3435920" y="4307436"/>
                </a:lnTo>
                <a:lnTo>
                  <a:pt x="3481467" y="4324961"/>
                </a:lnTo>
                <a:lnTo>
                  <a:pt x="3520779" y="4330476"/>
                </a:lnTo>
                <a:lnTo>
                  <a:pt x="3535104" y="4330799"/>
                </a:lnTo>
                <a:lnTo>
                  <a:pt x="3662991" y="4330799"/>
                </a:lnTo>
                <a:lnTo>
                  <a:pt x="3655220" y="4336172"/>
                </a:lnTo>
                <a:lnTo>
                  <a:pt x="3621127" y="4354596"/>
                </a:lnTo>
                <a:lnTo>
                  <a:pt x="3573338" y="4369541"/>
                </a:lnTo>
                <a:lnTo>
                  <a:pt x="3534128" y="4374169"/>
                </a:lnTo>
                <a:lnTo>
                  <a:pt x="3520315" y="4374454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0" y="0"/>
            <a:ext cx="3760788" cy="2139950"/>
          </a:xfrm>
          <a:custGeom>
            <a:avLst/>
            <a:gdLst>
              <a:gd name="T0" fmla="*/ 3644268 w 3761104"/>
              <a:gd name="T1" fmla="*/ 2095906 h 2139950"/>
              <a:gd name="T2" fmla="*/ 3517038 w 3761104"/>
              <a:gd name="T3" fmla="*/ 2095906 h 2139950"/>
              <a:gd name="T4" fmla="*/ 3528364 w 3761104"/>
              <a:gd name="T5" fmla="*/ 2095020 h 2139950"/>
              <a:gd name="T6" fmla="*/ 3539797 w 3761104"/>
              <a:gd name="T7" fmla="*/ 2093342 h 2139950"/>
              <a:gd name="T8" fmla="*/ 3587906 w 3761104"/>
              <a:gd name="T9" fmla="*/ 2077702 h 2139950"/>
              <a:gd name="T10" fmla="*/ 3625264 w 3761104"/>
              <a:gd name="T11" fmla="*/ 2055935 h 2139950"/>
              <a:gd name="T12" fmla="*/ 3654029 w 3761104"/>
              <a:gd name="T13" fmla="*/ 2028500 h 2139950"/>
              <a:gd name="T14" fmla="*/ 3676077 w 3761104"/>
              <a:gd name="T15" fmla="*/ 1996089 h 2139950"/>
              <a:gd name="T16" fmla="*/ 3690848 w 3761104"/>
              <a:gd name="T17" fmla="*/ 1959676 h 2139950"/>
              <a:gd name="T18" fmla="*/ 3697784 w 3761104"/>
              <a:gd name="T19" fmla="*/ 1920231 h 2139950"/>
              <a:gd name="T20" fmla="*/ 3698187 w 3761104"/>
              <a:gd name="T21" fmla="*/ 0 h 2139950"/>
              <a:gd name="T22" fmla="*/ 3741812 w 3761104"/>
              <a:gd name="T23" fmla="*/ 0 h 2139950"/>
              <a:gd name="T24" fmla="*/ 3741781 w 3761104"/>
              <a:gd name="T25" fmla="*/ 1912051 h 2139950"/>
              <a:gd name="T26" fmla="*/ 3741094 w 3761104"/>
              <a:gd name="T27" fmla="*/ 1925619 h 2139950"/>
              <a:gd name="T28" fmla="*/ 3734570 w 3761104"/>
              <a:gd name="T29" fmla="*/ 1965099 h 2139950"/>
              <a:gd name="T30" fmla="*/ 3721616 w 3761104"/>
              <a:gd name="T31" fmla="*/ 2002254 h 2139950"/>
              <a:gd name="T32" fmla="*/ 3702590 w 3761104"/>
              <a:gd name="T33" fmla="*/ 2036459 h 2139950"/>
              <a:gd name="T34" fmla="*/ 3677839 w 3761104"/>
              <a:gd name="T35" fmla="*/ 2067088 h 2139950"/>
              <a:gd name="T36" fmla="*/ 3647705 w 3761104"/>
              <a:gd name="T37" fmla="*/ 2093514 h 2139950"/>
              <a:gd name="T38" fmla="*/ 3644268 w 3761104"/>
              <a:gd name="T39" fmla="*/ 2095906 h 2139950"/>
              <a:gd name="T40" fmla="*/ 3502318 w 3761104"/>
              <a:gd name="T41" fmla="*/ 2139562 h 2139950"/>
              <a:gd name="T42" fmla="*/ 3452421 w 3761104"/>
              <a:gd name="T43" fmla="*/ 2132524 h 2139950"/>
              <a:gd name="T44" fmla="*/ 3416081 w 3761104"/>
              <a:gd name="T45" fmla="*/ 2119963 h 2139950"/>
              <a:gd name="T46" fmla="*/ 0 w 3761104"/>
              <a:gd name="T47" fmla="*/ 149526 h 2139950"/>
              <a:gd name="T48" fmla="*/ 0 w 3761104"/>
              <a:gd name="T49" fmla="*/ 95536 h 2139950"/>
              <a:gd name="T50" fmla="*/ 6504 w 3761104"/>
              <a:gd name="T51" fmla="*/ 101016 h 2139950"/>
              <a:gd name="T52" fmla="*/ 17484 w 3761104"/>
              <a:gd name="T53" fmla="*/ 108948 h 2139950"/>
              <a:gd name="T54" fmla="*/ 3418365 w 3761104"/>
              <a:gd name="T55" fmla="*/ 2072549 h 2139950"/>
              <a:gd name="T56" fmla="*/ 3463680 w 3761104"/>
              <a:gd name="T57" fmla="*/ 2090070 h 2139950"/>
              <a:gd name="T58" fmla="*/ 3502788 w 3761104"/>
              <a:gd name="T59" fmla="*/ 2095583 h 2139950"/>
              <a:gd name="T60" fmla="*/ 3517038 w 3761104"/>
              <a:gd name="T61" fmla="*/ 2095906 h 2139950"/>
              <a:gd name="T62" fmla="*/ 3644268 w 3761104"/>
              <a:gd name="T63" fmla="*/ 2095906 h 2139950"/>
              <a:gd name="T64" fmla="*/ 3636530 w 3761104"/>
              <a:gd name="T65" fmla="*/ 2101281 h 2139950"/>
              <a:gd name="T66" fmla="*/ 3602616 w 3761104"/>
              <a:gd name="T67" fmla="*/ 2119713 h 2139950"/>
              <a:gd name="T68" fmla="*/ 3555070 w 3761104"/>
              <a:gd name="T69" fmla="*/ 2134655 h 2139950"/>
              <a:gd name="T70" fmla="*/ 3516057 w 3761104"/>
              <a:gd name="T71" fmla="*/ 2139278 h 2139950"/>
              <a:gd name="T72" fmla="*/ 3502318 w 3761104"/>
              <a:gd name="T73" fmla="*/ 2139562 h 21399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761104" h="2139950">
                <a:moveTo>
                  <a:pt x="3662993" y="2095906"/>
                </a:moveTo>
                <a:lnTo>
                  <a:pt x="3535115" y="2095906"/>
                </a:lnTo>
                <a:lnTo>
                  <a:pt x="3546498" y="2095020"/>
                </a:lnTo>
                <a:lnTo>
                  <a:pt x="3557990" y="2093342"/>
                </a:lnTo>
                <a:lnTo>
                  <a:pt x="3606346" y="2077702"/>
                </a:lnTo>
                <a:lnTo>
                  <a:pt x="3643895" y="2055935"/>
                </a:lnTo>
                <a:lnTo>
                  <a:pt x="3672802" y="2028500"/>
                </a:lnTo>
                <a:lnTo>
                  <a:pt x="3694963" y="1996089"/>
                </a:lnTo>
                <a:lnTo>
                  <a:pt x="3709812" y="1959676"/>
                </a:lnTo>
                <a:lnTo>
                  <a:pt x="3716785" y="1920231"/>
                </a:lnTo>
                <a:lnTo>
                  <a:pt x="3717189" y="0"/>
                </a:lnTo>
                <a:lnTo>
                  <a:pt x="3761042" y="0"/>
                </a:lnTo>
                <a:lnTo>
                  <a:pt x="3761011" y="1912051"/>
                </a:lnTo>
                <a:lnTo>
                  <a:pt x="3760320" y="1925619"/>
                </a:lnTo>
                <a:lnTo>
                  <a:pt x="3753758" y="1965099"/>
                </a:lnTo>
                <a:lnTo>
                  <a:pt x="3740739" y="2002254"/>
                </a:lnTo>
                <a:lnTo>
                  <a:pt x="3721614" y="2036459"/>
                </a:lnTo>
                <a:lnTo>
                  <a:pt x="3696734" y="2067088"/>
                </a:lnTo>
                <a:lnTo>
                  <a:pt x="3666453" y="2093514"/>
                </a:lnTo>
                <a:lnTo>
                  <a:pt x="3662993" y="2095906"/>
                </a:lnTo>
              </a:path>
              <a:path w="3761104" h="2139950">
                <a:moveTo>
                  <a:pt x="3520315" y="2139562"/>
                </a:moveTo>
                <a:lnTo>
                  <a:pt x="3470158" y="2132524"/>
                </a:lnTo>
                <a:lnTo>
                  <a:pt x="3433629" y="2119963"/>
                </a:lnTo>
                <a:lnTo>
                  <a:pt x="0" y="149526"/>
                </a:lnTo>
                <a:lnTo>
                  <a:pt x="0" y="95536"/>
                </a:lnTo>
                <a:lnTo>
                  <a:pt x="6565" y="101016"/>
                </a:lnTo>
                <a:lnTo>
                  <a:pt x="17545" y="108948"/>
                </a:lnTo>
                <a:lnTo>
                  <a:pt x="3435929" y="2072549"/>
                </a:lnTo>
                <a:lnTo>
                  <a:pt x="3481474" y="2090070"/>
                </a:lnTo>
                <a:lnTo>
                  <a:pt x="3520788" y="2095583"/>
                </a:lnTo>
                <a:lnTo>
                  <a:pt x="3535115" y="2095906"/>
                </a:lnTo>
                <a:lnTo>
                  <a:pt x="3662993" y="2095906"/>
                </a:lnTo>
                <a:lnTo>
                  <a:pt x="3655220" y="2101281"/>
                </a:lnTo>
                <a:lnTo>
                  <a:pt x="3621128" y="2119713"/>
                </a:lnTo>
                <a:lnTo>
                  <a:pt x="3573338" y="2134655"/>
                </a:lnTo>
                <a:lnTo>
                  <a:pt x="3534128" y="2139278"/>
                </a:lnTo>
                <a:lnTo>
                  <a:pt x="3520315" y="213956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0" y="417513"/>
            <a:ext cx="3409950" cy="4186237"/>
          </a:xfrm>
          <a:custGeom>
            <a:avLst/>
            <a:gdLst>
              <a:gd name="T0" fmla="*/ 0 w 3410585"/>
              <a:gd name="T1" fmla="*/ 4166696 h 4186554"/>
              <a:gd name="T2" fmla="*/ 0 w 3410585"/>
              <a:gd name="T3" fmla="*/ 4116657 h 4186554"/>
              <a:gd name="T4" fmla="*/ 3243410 w 3410585"/>
              <a:gd name="T5" fmla="*/ 2241143 h 4186554"/>
              <a:gd name="T6" fmla="*/ 3253850 w 3410585"/>
              <a:gd name="T7" fmla="*/ 2233848 h 4186554"/>
              <a:gd name="T8" fmla="*/ 3289392 w 3410585"/>
              <a:gd name="T9" fmla="*/ 2198518 h 4186554"/>
              <a:gd name="T10" fmla="*/ 3309017 w 3410585"/>
              <a:gd name="T11" fmla="*/ 2165868 h 4186554"/>
              <a:gd name="T12" fmla="*/ 3322092 w 3410585"/>
              <a:gd name="T13" fmla="*/ 2128192 h 4186554"/>
              <a:gd name="T14" fmla="*/ 3328082 w 3410585"/>
              <a:gd name="T15" fmla="*/ 2086022 h 4186554"/>
              <a:gd name="T16" fmla="*/ 3328431 w 3410585"/>
              <a:gd name="T17" fmla="*/ 2070966 h 4186554"/>
              <a:gd name="T18" fmla="*/ 3327113 w 3410585"/>
              <a:gd name="T19" fmla="*/ 2057580 h 4186554"/>
              <a:gd name="T20" fmla="*/ 3317787 w 3410585"/>
              <a:gd name="T21" fmla="*/ 2019128 h 4186554"/>
              <a:gd name="T22" fmla="*/ 3300843 w 3410585"/>
              <a:gd name="T23" fmla="*/ 1983985 h 4186554"/>
              <a:gd name="T24" fmla="*/ 3276839 w 3410585"/>
              <a:gd name="T25" fmla="*/ 1953144 h 4186554"/>
              <a:gd name="T26" fmla="*/ 3246329 w 3410585"/>
              <a:gd name="T27" fmla="*/ 1927543 h 4186554"/>
              <a:gd name="T28" fmla="*/ 0 w 3410585"/>
              <a:gd name="T29" fmla="*/ 50329 h 4186554"/>
              <a:gd name="T30" fmla="*/ 0 w 3410585"/>
              <a:gd name="T31" fmla="*/ 0 h 4186554"/>
              <a:gd name="T32" fmla="*/ 3264236 w 3410585"/>
              <a:gd name="T33" fmla="*/ 1887452 h 4186554"/>
              <a:gd name="T34" fmla="*/ 3275267 w 3410585"/>
              <a:gd name="T35" fmla="*/ 1894818 h 4186554"/>
              <a:gd name="T36" fmla="*/ 3305349 w 3410585"/>
              <a:gd name="T37" fmla="*/ 1920331 h 4186554"/>
              <a:gd name="T38" fmla="*/ 3330004 w 3410585"/>
              <a:gd name="T39" fmla="*/ 1949826 h 4186554"/>
              <a:gd name="T40" fmla="*/ 3349422 w 3410585"/>
              <a:gd name="T41" fmla="*/ 1983388 h 4186554"/>
              <a:gd name="T42" fmla="*/ 3363079 w 3410585"/>
              <a:gd name="T43" fmla="*/ 2020346 h 4186554"/>
              <a:gd name="T44" fmla="*/ 3370619 w 3410585"/>
              <a:gd name="T45" fmla="*/ 2060199 h 4186554"/>
              <a:gd name="T46" fmla="*/ 3372074 w 3410585"/>
              <a:gd name="T47" fmla="*/ 2088137 h 4186554"/>
              <a:gd name="T48" fmla="*/ 3371426 w 3410585"/>
              <a:gd name="T49" fmla="*/ 2101684 h 4186554"/>
              <a:gd name="T50" fmla="*/ 3364965 w 3410585"/>
              <a:gd name="T51" fmla="*/ 2141327 h 4186554"/>
              <a:gd name="T52" fmla="*/ 3352226 w 3410585"/>
              <a:gd name="T53" fmla="*/ 2178207 h 4186554"/>
              <a:gd name="T54" fmla="*/ 3333391 w 3410585"/>
              <a:gd name="T55" fmla="*/ 2212331 h 4186554"/>
              <a:gd name="T56" fmla="*/ 3308892 w 3410585"/>
              <a:gd name="T57" fmla="*/ 2242867 h 4186554"/>
              <a:gd name="T58" fmla="*/ 3279096 w 3410585"/>
              <a:gd name="T59" fmla="*/ 2269147 h 4186554"/>
              <a:gd name="T60" fmla="*/ 3256471 w 3410585"/>
              <a:gd name="T61" fmla="*/ 2283989 h 4186554"/>
              <a:gd name="T62" fmla="*/ 0 w 3410585"/>
              <a:gd name="T63" fmla="*/ 4166696 h 4186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0585" h="4186554">
                <a:moveTo>
                  <a:pt x="0" y="4185992"/>
                </a:moveTo>
                <a:lnTo>
                  <a:pt x="0" y="4135717"/>
                </a:lnTo>
                <a:lnTo>
                  <a:pt x="3280460" y="2251513"/>
                </a:lnTo>
                <a:lnTo>
                  <a:pt x="3291019" y="2244191"/>
                </a:lnTo>
                <a:lnTo>
                  <a:pt x="3326967" y="2208703"/>
                </a:lnTo>
                <a:lnTo>
                  <a:pt x="3346817" y="2175893"/>
                </a:lnTo>
                <a:lnTo>
                  <a:pt x="3360040" y="2138045"/>
                </a:lnTo>
                <a:lnTo>
                  <a:pt x="3366099" y="2095676"/>
                </a:lnTo>
                <a:lnTo>
                  <a:pt x="3366453" y="2080547"/>
                </a:lnTo>
                <a:lnTo>
                  <a:pt x="3365119" y="2067098"/>
                </a:lnTo>
                <a:lnTo>
                  <a:pt x="3355687" y="2028469"/>
                </a:lnTo>
                <a:lnTo>
                  <a:pt x="3338549" y="1993172"/>
                </a:lnTo>
                <a:lnTo>
                  <a:pt x="3314270" y="1962179"/>
                </a:lnTo>
                <a:lnTo>
                  <a:pt x="3283413" y="1936461"/>
                </a:lnTo>
                <a:lnTo>
                  <a:pt x="0" y="50573"/>
                </a:lnTo>
                <a:lnTo>
                  <a:pt x="0" y="0"/>
                </a:lnTo>
                <a:lnTo>
                  <a:pt x="3301523" y="1896182"/>
                </a:lnTo>
                <a:lnTo>
                  <a:pt x="3312681" y="1903600"/>
                </a:lnTo>
                <a:lnTo>
                  <a:pt x="3343107" y="1929229"/>
                </a:lnTo>
                <a:lnTo>
                  <a:pt x="3368042" y="1958854"/>
                </a:lnTo>
                <a:lnTo>
                  <a:pt x="3387684" y="1992571"/>
                </a:lnTo>
                <a:lnTo>
                  <a:pt x="3401495" y="2029695"/>
                </a:lnTo>
                <a:lnTo>
                  <a:pt x="3409121" y="2069734"/>
                </a:lnTo>
                <a:lnTo>
                  <a:pt x="3410594" y="2097804"/>
                </a:lnTo>
                <a:lnTo>
                  <a:pt x="3409939" y="2111414"/>
                </a:lnTo>
                <a:lnTo>
                  <a:pt x="3403403" y="2151241"/>
                </a:lnTo>
                <a:lnTo>
                  <a:pt x="3390519" y="2188288"/>
                </a:lnTo>
                <a:lnTo>
                  <a:pt x="3371469" y="2222579"/>
                </a:lnTo>
                <a:lnTo>
                  <a:pt x="3346690" y="2253246"/>
                </a:lnTo>
                <a:lnTo>
                  <a:pt x="3316553" y="2279648"/>
                </a:lnTo>
                <a:lnTo>
                  <a:pt x="3293670" y="2294561"/>
                </a:lnTo>
                <a:lnTo>
                  <a:pt x="0" y="4185992"/>
                </a:lnTo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18992850" y="10974388"/>
            <a:ext cx="311150" cy="309562"/>
          </a:xfrm>
          <a:custGeom>
            <a:avLst/>
            <a:gdLst>
              <a:gd name="T0" fmla="*/ 155343 w 311150"/>
              <a:gd name="T1" fmla="*/ 290708 h 309879"/>
              <a:gd name="T2" fmla="*/ 105261 w 311150"/>
              <a:gd name="T3" fmla="*/ 282911 h 309879"/>
              <a:gd name="T4" fmla="*/ 69128 w 311150"/>
              <a:gd name="T5" fmla="*/ 266130 h 309879"/>
              <a:gd name="T6" fmla="*/ 39789 w 311150"/>
              <a:gd name="T7" fmla="*/ 242632 h 309879"/>
              <a:gd name="T8" fmla="*/ 17800 w 311150"/>
              <a:gd name="T9" fmla="*/ 213188 h 309879"/>
              <a:gd name="T10" fmla="*/ 4230 w 311150"/>
              <a:gd name="T11" fmla="*/ 177505 h 309879"/>
              <a:gd name="T12" fmla="*/ 0 w 311150"/>
              <a:gd name="T13" fmla="*/ 141920 h 309879"/>
              <a:gd name="T14" fmla="*/ 524 w 311150"/>
              <a:gd name="T15" fmla="*/ 131597 h 309879"/>
              <a:gd name="T16" fmla="*/ 13189 w 311150"/>
              <a:gd name="T17" fmla="*/ 86689 h 309879"/>
              <a:gd name="T18" fmla="*/ 33621 w 311150"/>
              <a:gd name="T19" fmla="*/ 54894 h 309879"/>
              <a:gd name="T20" fmla="*/ 60925 w 311150"/>
              <a:gd name="T21" fmla="*/ 29672 h 309879"/>
              <a:gd name="T22" fmla="*/ 95396 w 311150"/>
              <a:gd name="T23" fmla="*/ 11539 h 309879"/>
              <a:gd name="T24" fmla="*/ 133150 w 311150"/>
              <a:gd name="T25" fmla="*/ 1760 h 309879"/>
              <a:gd name="T26" fmla="*/ 157622 w 311150"/>
              <a:gd name="T27" fmla="*/ 0 h 309879"/>
              <a:gd name="T28" fmla="*/ 169630 w 311150"/>
              <a:gd name="T29" fmla="*/ 488 h 309879"/>
              <a:gd name="T30" fmla="*/ 217047 w 311150"/>
              <a:gd name="T31" fmla="*/ 11974 h 309879"/>
              <a:gd name="T32" fmla="*/ 250136 w 311150"/>
              <a:gd name="T33" fmla="*/ 30548 h 309879"/>
              <a:gd name="T34" fmla="*/ 283956 w 311150"/>
              <a:gd name="T35" fmla="*/ 64084 h 309879"/>
              <a:gd name="T36" fmla="*/ 304715 w 311150"/>
              <a:gd name="T37" fmla="*/ 104828 h 309879"/>
              <a:gd name="T38" fmla="*/ 310895 w 311150"/>
              <a:gd name="T39" fmla="*/ 140502 h 309879"/>
              <a:gd name="T40" fmla="*/ 153277 w 311150"/>
              <a:gd name="T41" fmla="*/ 140502 h 309879"/>
              <a:gd name="T42" fmla="*/ 151440 w 311150"/>
              <a:gd name="T43" fmla="*/ 141705 h 309879"/>
              <a:gd name="T44" fmla="*/ 149832 w 311150"/>
              <a:gd name="T45" fmla="*/ 146125 h 309879"/>
              <a:gd name="T46" fmla="*/ 151210 w 311150"/>
              <a:gd name="T47" fmla="*/ 148850 h 309879"/>
              <a:gd name="T48" fmla="*/ 154654 w 311150"/>
              <a:gd name="T49" fmla="*/ 150074 h 309879"/>
              <a:gd name="T50" fmla="*/ 156262 w 311150"/>
              <a:gd name="T51" fmla="*/ 150180 h 309879"/>
              <a:gd name="T52" fmla="*/ 310972 w 311150"/>
              <a:gd name="T53" fmla="*/ 150180 h 309879"/>
              <a:gd name="T54" fmla="*/ 310155 w 311150"/>
              <a:gd name="T55" fmla="*/ 161201 h 309879"/>
              <a:gd name="T56" fmla="*/ 299613 w 311150"/>
              <a:gd name="T57" fmla="*/ 197861 h 309879"/>
              <a:gd name="T58" fmla="*/ 277248 w 311150"/>
              <a:gd name="T59" fmla="*/ 233440 h 309879"/>
              <a:gd name="T60" fmla="*/ 248701 w 311150"/>
              <a:gd name="T61" fmla="*/ 260546 h 309879"/>
              <a:gd name="T62" fmla="*/ 215265 w 311150"/>
              <a:gd name="T63" fmla="*/ 279182 h 309879"/>
              <a:gd name="T64" fmla="*/ 178489 w 311150"/>
              <a:gd name="T65" fmla="*/ 289067 h 309879"/>
              <a:gd name="T66" fmla="*/ 165745 w 311150"/>
              <a:gd name="T67" fmla="*/ 290380 h 309879"/>
              <a:gd name="T68" fmla="*/ 155343 w 311150"/>
              <a:gd name="T69" fmla="*/ 290708 h 309879"/>
              <a:gd name="T70" fmla="*/ 310972 w 311150"/>
              <a:gd name="T71" fmla="*/ 150180 h 309879"/>
              <a:gd name="T72" fmla="*/ 156262 w 311150"/>
              <a:gd name="T73" fmla="*/ 150180 h 309879"/>
              <a:gd name="T74" fmla="*/ 159017 w 311150"/>
              <a:gd name="T75" fmla="*/ 148957 h 309879"/>
              <a:gd name="T76" fmla="*/ 159936 w 311150"/>
              <a:gd name="T77" fmla="*/ 147734 h 309879"/>
              <a:gd name="T78" fmla="*/ 160165 w 311150"/>
              <a:gd name="T79" fmla="*/ 146876 h 309879"/>
              <a:gd name="T80" fmla="*/ 160567 w 311150"/>
              <a:gd name="T81" fmla="*/ 146125 h 309879"/>
              <a:gd name="T82" fmla="*/ 160625 w 311150"/>
              <a:gd name="T83" fmla="*/ 144538 h 309879"/>
              <a:gd name="T84" fmla="*/ 155573 w 311150"/>
              <a:gd name="T85" fmla="*/ 140502 h 309879"/>
              <a:gd name="T86" fmla="*/ 310895 w 311150"/>
              <a:gd name="T87" fmla="*/ 140502 h 309879"/>
              <a:gd name="T88" fmla="*/ 310972 w 311150"/>
              <a:gd name="T89" fmla="*/ 150180 h 3098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1150" h="309879">
                <a:moveTo>
                  <a:pt x="155343" y="309438"/>
                </a:moveTo>
                <a:lnTo>
                  <a:pt x="105261" y="301137"/>
                </a:lnTo>
                <a:lnTo>
                  <a:pt x="69128" y="283274"/>
                </a:lnTo>
                <a:lnTo>
                  <a:pt x="39789" y="258264"/>
                </a:lnTo>
                <a:lnTo>
                  <a:pt x="17800" y="226923"/>
                </a:lnTo>
                <a:lnTo>
                  <a:pt x="4230" y="188941"/>
                </a:lnTo>
                <a:lnTo>
                  <a:pt x="0" y="151062"/>
                </a:lnTo>
                <a:lnTo>
                  <a:pt x="524" y="140076"/>
                </a:lnTo>
                <a:lnTo>
                  <a:pt x="13189" y="92274"/>
                </a:lnTo>
                <a:lnTo>
                  <a:pt x="33621" y="58431"/>
                </a:lnTo>
                <a:lnTo>
                  <a:pt x="60925" y="31584"/>
                </a:lnTo>
                <a:lnTo>
                  <a:pt x="95396" y="12276"/>
                </a:lnTo>
                <a:lnTo>
                  <a:pt x="133150" y="1882"/>
                </a:lnTo>
                <a:lnTo>
                  <a:pt x="157622" y="0"/>
                </a:lnTo>
                <a:lnTo>
                  <a:pt x="169630" y="524"/>
                </a:lnTo>
                <a:lnTo>
                  <a:pt x="217047" y="12747"/>
                </a:lnTo>
                <a:lnTo>
                  <a:pt x="250136" y="32516"/>
                </a:lnTo>
                <a:lnTo>
                  <a:pt x="283956" y="68214"/>
                </a:lnTo>
                <a:lnTo>
                  <a:pt x="304715" y="111581"/>
                </a:lnTo>
                <a:lnTo>
                  <a:pt x="310895" y="149555"/>
                </a:lnTo>
                <a:lnTo>
                  <a:pt x="153277" y="149555"/>
                </a:lnTo>
                <a:lnTo>
                  <a:pt x="151440" y="150834"/>
                </a:lnTo>
                <a:lnTo>
                  <a:pt x="149832" y="155539"/>
                </a:lnTo>
                <a:lnTo>
                  <a:pt x="151210" y="158440"/>
                </a:lnTo>
                <a:lnTo>
                  <a:pt x="154654" y="159742"/>
                </a:lnTo>
                <a:lnTo>
                  <a:pt x="156262" y="159856"/>
                </a:lnTo>
                <a:lnTo>
                  <a:pt x="310972" y="159856"/>
                </a:lnTo>
                <a:lnTo>
                  <a:pt x="310155" y="171586"/>
                </a:lnTo>
                <a:lnTo>
                  <a:pt x="299613" y="210608"/>
                </a:lnTo>
                <a:lnTo>
                  <a:pt x="277248" y="248480"/>
                </a:lnTo>
                <a:lnTo>
                  <a:pt x="248701" y="277332"/>
                </a:lnTo>
                <a:lnTo>
                  <a:pt x="215265" y="297169"/>
                </a:lnTo>
                <a:lnTo>
                  <a:pt x="178489" y="307690"/>
                </a:lnTo>
                <a:lnTo>
                  <a:pt x="165745" y="309088"/>
                </a:lnTo>
                <a:lnTo>
                  <a:pt x="155343" y="309438"/>
                </a:lnTo>
                <a:close/>
              </a:path>
              <a:path w="311150" h="309879">
                <a:moveTo>
                  <a:pt x="310972" y="159856"/>
                </a:moveTo>
                <a:lnTo>
                  <a:pt x="156262" y="159856"/>
                </a:lnTo>
                <a:lnTo>
                  <a:pt x="159017" y="158554"/>
                </a:lnTo>
                <a:lnTo>
                  <a:pt x="159936" y="157252"/>
                </a:lnTo>
                <a:lnTo>
                  <a:pt x="160165" y="156338"/>
                </a:lnTo>
                <a:lnTo>
                  <a:pt x="160567" y="155539"/>
                </a:lnTo>
                <a:lnTo>
                  <a:pt x="160625" y="153849"/>
                </a:lnTo>
                <a:lnTo>
                  <a:pt x="155573" y="149555"/>
                </a:lnTo>
                <a:lnTo>
                  <a:pt x="310895" y="149555"/>
                </a:lnTo>
                <a:lnTo>
                  <a:pt x="310972" y="159856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447" name="object 87"/>
          <p:cNvSpPr>
            <a:spLocks/>
          </p:cNvSpPr>
          <p:nvPr/>
        </p:nvSpPr>
        <p:spPr bwMode="auto">
          <a:xfrm>
            <a:off x="10891838" y="9931400"/>
            <a:ext cx="311150" cy="311150"/>
          </a:xfrm>
          <a:custGeom>
            <a:avLst/>
            <a:gdLst>
              <a:gd name="T0" fmla="*/ 155396 w 311150"/>
              <a:gd name="T1" fmla="*/ 397317 h 309879"/>
              <a:gd name="T2" fmla="*/ 105333 w 311150"/>
              <a:gd name="T3" fmla="*/ 386639 h 309879"/>
              <a:gd name="T4" fmla="*/ 70478 w 311150"/>
              <a:gd name="T5" fmla="*/ 364366 h 309879"/>
              <a:gd name="T6" fmla="*/ 33884 w 311150"/>
              <a:gd name="T7" fmla="*/ 321601 h 309879"/>
              <a:gd name="T8" fmla="*/ 9928 w 311150"/>
              <a:gd name="T9" fmla="*/ 267821 h 309879"/>
              <a:gd name="T10" fmla="*/ 121 w 311150"/>
              <a:gd name="T11" fmla="*/ 207833 h 309879"/>
              <a:gd name="T12" fmla="*/ 0 w 311150"/>
              <a:gd name="T13" fmla="*/ 191591 h 309879"/>
              <a:gd name="T14" fmla="*/ 913 w 311150"/>
              <a:gd name="T15" fmla="*/ 175813 h 309879"/>
              <a:gd name="T16" fmla="*/ 11101 w 311150"/>
              <a:gd name="T17" fmla="*/ 127312 h 309879"/>
              <a:gd name="T18" fmla="*/ 31574 w 311150"/>
              <a:gd name="T19" fmla="*/ 82296 h 309879"/>
              <a:gd name="T20" fmla="*/ 57967 w 311150"/>
              <a:gd name="T21" fmla="*/ 46488 h 309879"/>
              <a:gd name="T22" fmla="*/ 100069 w 311150"/>
              <a:gd name="T23" fmla="*/ 14042 h 309879"/>
              <a:gd name="T24" fmla="*/ 147178 w 311150"/>
              <a:gd name="T25" fmla="*/ 324 h 309879"/>
              <a:gd name="T26" fmla="*/ 159368 w 311150"/>
              <a:gd name="T27" fmla="*/ 0 h 309879"/>
              <a:gd name="T28" fmla="*/ 171625 w 311150"/>
              <a:gd name="T29" fmla="*/ 934 h 309879"/>
              <a:gd name="T30" fmla="*/ 220318 w 311150"/>
              <a:gd name="T31" fmla="*/ 17889 h 309879"/>
              <a:gd name="T32" fmla="*/ 261865 w 311150"/>
              <a:gd name="T33" fmla="*/ 53463 h 309879"/>
              <a:gd name="T34" fmla="*/ 291748 w 311150"/>
              <a:gd name="T35" fmla="*/ 102598 h 309879"/>
              <a:gd name="T36" fmla="*/ 308324 w 311150"/>
              <a:gd name="T37" fmla="*/ 160839 h 309879"/>
              <a:gd name="T38" fmla="*/ 311109 w 311150"/>
              <a:gd name="T39" fmla="*/ 192086 h 309879"/>
              <a:gd name="T40" fmla="*/ 154868 w 311150"/>
              <a:gd name="T41" fmla="*/ 192086 h 309879"/>
              <a:gd name="T42" fmla="*/ 154110 w 311150"/>
              <a:gd name="T43" fmla="*/ 192266 h 309879"/>
              <a:gd name="T44" fmla="*/ 151974 w 311150"/>
              <a:gd name="T45" fmla="*/ 193522 h 309879"/>
              <a:gd name="T46" fmla="*/ 151079 w 311150"/>
              <a:gd name="T47" fmla="*/ 195196 h 309879"/>
              <a:gd name="T48" fmla="*/ 149816 w 311150"/>
              <a:gd name="T49" fmla="*/ 199743 h 309879"/>
              <a:gd name="T50" fmla="*/ 151171 w 311150"/>
              <a:gd name="T51" fmla="*/ 203490 h 309879"/>
              <a:gd name="T52" fmla="*/ 153811 w 311150"/>
              <a:gd name="T53" fmla="*/ 204700 h 309879"/>
              <a:gd name="T54" fmla="*/ 156406 w 311150"/>
              <a:gd name="T55" fmla="*/ 205983 h 309879"/>
              <a:gd name="T56" fmla="*/ 311045 w 311150"/>
              <a:gd name="T57" fmla="*/ 205983 h 309879"/>
              <a:gd name="T58" fmla="*/ 311037 w 311150"/>
              <a:gd name="T59" fmla="*/ 207833 h 309879"/>
              <a:gd name="T60" fmla="*/ 298941 w 311150"/>
              <a:gd name="T61" fmla="*/ 273725 h 309879"/>
              <a:gd name="T62" fmla="*/ 276602 w 311150"/>
              <a:gd name="T63" fmla="*/ 321138 h 309879"/>
              <a:gd name="T64" fmla="*/ 247675 w 311150"/>
              <a:gd name="T65" fmla="*/ 357564 h 309879"/>
              <a:gd name="T66" fmla="*/ 213748 w 311150"/>
              <a:gd name="T67" fmla="*/ 382508 h 309879"/>
              <a:gd name="T68" fmla="*/ 176409 w 311150"/>
              <a:gd name="T69" fmla="*/ 395470 h 309879"/>
              <a:gd name="T70" fmla="*/ 163478 w 311150"/>
              <a:gd name="T71" fmla="*/ 397048 h 309879"/>
              <a:gd name="T72" fmla="*/ 155396 w 311150"/>
              <a:gd name="T73" fmla="*/ 397317 h 309879"/>
              <a:gd name="T74" fmla="*/ 311045 w 311150"/>
              <a:gd name="T75" fmla="*/ 205983 h 309879"/>
              <a:gd name="T76" fmla="*/ 156406 w 311150"/>
              <a:gd name="T77" fmla="*/ 205983 h 309879"/>
              <a:gd name="T78" fmla="*/ 159391 w 311150"/>
              <a:gd name="T79" fmla="*/ 204142 h 309879"/>
              <a:gd name="T80" fmla="*/ 161297 w 311150"/>
              <a:gd name="T81" fmla="*/ 197393 h 309879"/>
              <a:gd name="T82" fmla="*/ 159919 w 311150"/>
              <a:gd name="T83" fmla="*/ 193643 h 309879"/>
              <a:gd name="T84" fmla="*/ 156819 w 311150"/>
              <a:gd name="T85" fmla="*/ 192237 h 309879"/>
              <a:gd name="T86" fmla="*/ 155556 w 311150"/>
              <a:gd name="T87" fmla="*/ 192086 h 309879"/>
              <a:gd name="T88" fmla="*/ 311109 w 311150"/>
              <a:gd name="T89" fmla="*/ 192086 h 309879"/>
              <a:gd name="T90" fmla="*/ 311045 w 311150"/>
              <a:gd name="T91" fmla="*/ 205983 h 3098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1150" h="309879">
                <a:moveTo>
                  <a:pt x="155396" y="309528"/>
                </a:moveTo>
                <a:lnTo>
                  <a:pt x="105333" y="301212"/>
                </a:lnTo>
                <a:lnTo>
                  <a:pt x="70478" y="283860"/>
                </a:lnTo>
                <a:lnTo>
                  <a:pt x="33884" y="250543"/>
                </a:lnTo>
                <a:lnTo>
                  <a:pt x="9928" y="208641"/>
                </a:lnTo>
                <a:lnTo>
                  <a:pt x="121" y="161908"/>
                </a:lnTo>
                <a:lnTo>
                  <a:pt x="0" y="149259"/>
                </a:lnTo>
                <a:lnTo>
                  <a:pt x="913" y="136968"/>
                </a:lnTo>
                <a:lnTo>
                  <a:pt x="11101" y="99183"/>
                </a:lnTo>
                <a:lnTo>
                  <a:pt x="31574" y="64114"/>
                </a:lnTo>
                <a:lnTo>
                  <a:pt x="57967" y="36214"/>
                </a:lnTo>
                <a:lnTo>
                  <a:pt x="100069" y="10939"/>
                </a:lnTo>
                <a:lnTo>
                  <a:pt x="147178" y="263"/>
                </a:lnTo>
                <a:lnTo>
                  <a:pt x="159368" y="0"/>
                </a:lnTo>
                <a:lnTo>
                  <a:pt x="171625" y="731"/>
                </a:lnTo>
                <a:lnTo>
                  <a:pt x="220318" y="13935"/>
                </a:lnTo>
                <a:lnTo>
                  <a:pt x="261865" y="41650"/>
                </a:lnTo>
                <a:lnTo>
                  <a:pt x="291748" y="79927"/>
                </a:lnTo>
                <a:lnTo>
                  <a:pt x="308324" y="125302"/>
                </a:lnTo>
                <a:lnTo>
                  <a:pt x="311109" y="149645"/>
                </a:lnTo>
                <a:lnTo>
                  <a:pt x="154868" y="149645"/>
                </a:lnTo>
                <a:lnTo>
                  <a:pt x="154110" y="149782"/>
                </a:lnTo>
                <a:lnTo>
                  <a:pt x="151974" y="150764"/>
                </a:lnTo>
                <a:lnTo>
                  <a:pt x="151079" y="152066"/>
                </a:lnTo>
                <a:lnTo>
                  <a:pt x="149816" y="155606"/>
                </a:lnTo>
                <a:lnTo>
                  <a:pt x="151171" y="158530"/>
                </a:lnTo>
                <a:lnTo>
                  <a:pt x="153811" y="159466"/>
                </a:lnTo>
                <a:lnTo>
                  <a:pt x="156406" y="160471"/>
                </a:lnTo>
                <a:lnTo>
                  <a:pt x="311045" y="160471"/>
                </a:lnTo>
                <a:lnTo>
                  <a:pt x="311037" y="161908"/>
                </a:lnTo>
                <a:lnTo>
                  <a:pt x="298941" y="213244"/>
                </a:lnTo>
                <a:lnTo>
                  <a:pt x="276602" y="250179"/>
                </a:lnTo>
                <a:lnTo>
                  <a:pt x="247675" y="278557"/>
                </a:lnTo>
                <a:lnTo>
                  <a:pt x="213748" y="297991"/>
                </a:lnTo>
                <a:lnTo>
                  <a:pt x="176409" y="308091"/>
                </a:lnTo>
                <a:lnTo>
                  <a:pt x="163478" y="309317"/>
                </a:lnTo>
                <a:lnTo>
                  <a:pt x="155396" y="309528"/>
                </a:lnTo>
                <a:close/>
              </a:path>
              <a:path w="311150" h="309879">
                <a:moveTo>
                  <a:pt x="311045" y="160471"/>
                </a:moveTo>
                <a:lnTo>
                  <a:pt x="156406" y="160471"/>
                </a:lnTo>
                <a:lnTo>
                  <a:pt x="159391" y="159032"/>
                </a:lnTo>
                <a:lnTo>
                  <a:pt x="161297" y="153779"/>
                </a:lnTo>
                <a:lnTo>
                  <a:pt x="159919" y="150855"/>
                </a:lnTo>
                <a:lnTo>
                  <a:pt x="156819" y="149759"/>
                </a:lnTo>
                <a:lnTo>
                  <a:pt x="155556" y="149645"/>
                </a:lnTo>
                <a:lnTo>
                  <a:pt x="311109" y="149645"/>
                </a:lnTo>
                <a:lnTo>
                  <a:pt x="311045" y="160471"/>
                </a:lnTo>
                <a:close/>
              </a:path>
            </a:pathLst>
          </a:custGeom>
          <a:solidFill>
            <a:srgbClr val="5C7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1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44475"/>
            <a:ext cx="4181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platzhalter 124"/>
          <p:cNvSpPr>
            <a:spLocks noGrp="1"/>
          </p:cNvSpPr>
          <p:nvPr>
            <p:ph type="body" sz="quarter" idx="10"/>
          </p:nvPr>
        </p:nvSpPr>
        <p:spPr>
          <a:xfrm>
            <a:off x="1184275" y="1971675"/>
            <a:ext cx="18119725" cy="775596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6000" spc="-190" dirty="0" smtClean="0"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TOP </a:t>
            </a:r>
            <a:r>
              <a:rPr lang="de-DE" sz="6000" spc="-190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endParaRPr lang="de-DE" sz="60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Sachstand </a:t>
            </a:r>
            <a:r>
              <a:rPr lang="de-DE" sz="6000" spc="-190" dirty="0" err="1" smtClean="0">
                <a:solidFill>
                  <a:srgbClr val="FFFF00"/>
                </a:solidFill>
                <a:latin typeface="Arial"/>
                <a:cs typeface="Arial"/>
              </a:rPr>
              <a:t>Akkuzüge</a:t>
            </a:r>
            <a:r>
              <a:rPr lang="de-DE" sz="6000" spc="-190" dirty="0" smtClean="0">
                <a:solidFill>
                  <a:srgbClr val="FFFF00"/>
                </a:solidFill>
                <a:latin typeface="Arial"/>
                <a:cs typeface="Arial"/>
              </a:rPr>
              <a:t> im Pfalznetz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spc="-19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21.06.2023</a:t>
            </a: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/>
                <a:cs typeface="Arial"/>
              </a:rPr>
              <a:t>68. </a:t>
            </a:r>
            <a:r>
              <a:rPr lang="de-DE" sz="3600" dirty="0">
                <a:solidFill>
                  <a:srgbClr val="FFFF00"/>
                </a:solidFill>
                <a:latin typeface="Arial"/>
                <a:cs typeface="Arial"/>
              </a:rPr>
              <a:t>Verbandsversammlung des Zweckverbandes Öffentlicher Personennahverkehr Rheinland-Pfalz Süd – öffentliche Sitzung</a:t>
            </a:r>
            <a:endParaRPr lang="de-DE" sz="4800" dirty="0">
              <a:solidFill>
                <a:srgbClr val="FFFF00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DB 16_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816</Words>
  <Application>Microsoft Office PowerPoint</Application>
  <PresentationFormat>Benutzerdefiniert</PresentationFormat>
  <Paragraphs>225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62. VV am 03.12.2020</dc:title>
  <dc:creator>fe/zspnv süd</dc:creator>
  <cp:lastModifiedBy>Meisinger, Hannelore (ZSPNV RLP Süd Kaiserslautern)</cp:lastModifiedBy>
  <cp:revision>595</cp:revision>
  <cp:lastPrinted>2019-12-17T18:10:22Z</cp:lastPrinted>
  <dcterms:created xsi:type="dcterms:W3CDTF">2019-07-29T13:07:51Z</dcterms:created>
  <dcterms:modified xsi:type="dcterms:W3CDTF">2023-08-07T09:48:47Z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2019-07-29T00:00:00Z</vt:filetime>
  </property>
</Properties>
</file>